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activeX/activeX1.xml" ContentType="application/vnd.ms-office.activeX+xml"/>
  <Override PartName="/ppt/notesSlides/notesSlide8.xml" ContentType="application/vnd.openxmlformats-officedocument.presentationml.notesSlide+xml"/>
  <Override PartName="/ppt/activeX/activeX2.xml" ContentType="application/vnd.ms-office.activeX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71" r:id="rId9"/>
    <p:sldId id="272" r:id="rId10"/>
    <p:sldId id="265" r:id="rId11"/>
    <p:sldId id="312" r:id="rId12"/>
    <p:sldId id="266" r:id="rId13"/>
    <p:sldId id="267" r:id="rId14"/>
    <p:sldId id="286" r:id="rId15"/>
    <p:sldId id="287" r:id="rId16"/>
    <p:sldId id="268" r:id="rId17"/>
    <p:sldId id="308" r:id="rId18"/>
    <p:sldId id="269" r:id="rId19"/>
    <p:sldId id="274" r:id="rId20"/>
    <p:sldId id="310" r:id="rId21"/>
    <p:sldId id="306" r:id="rId22"/>
    <p:sldId id="280" r:id="rId23"/>
    <p:sldId id="281" r:id="rId24"/>
    <p:sldId id="282" r:id="rId25"/>
    <p:sldId id="314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270" r:id="rId42"/>
  </p:sldIdLst>
  <p:sldSz cx="9144000" cy="6858000" type="screen4x3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3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image" Target="../media/image55.png"/><Relationship Id="rId5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image" Target="../media/image55.png"/><Relationship Id="rId5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EBF23B-5501-40FC-9F42-108EE5453C92}" type="doc">
      <dgm:prSet loTypeId="urn:microsoft.com/office/officeart/2005/8/layout/vList3#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341C639-4886-45FD-AA3B-03B5D103A465}">
      <dgm:prSet phldrT="[Κείμενο]"/>
      <dgm:spPr/>
      <dgm:t>
        <a:bodyPr/>
        <a:lstStyle/>
        <a:p>
          <a:pPr algn="just"/>
          <a:r>
            <a:rPr lang="en-US" dirty="0" smtClean="0">
              <a:latin typeface="Georgia" pitchFamily="18" charset="0"/>
            </a:rPr>
            <a:t>Medal of the Russian Academy of Sciences for her contributions to the company to improve the health of Russia's national</a:t>
          </a:r>
          <a:endParaRPr lang="el-GR" dirty="0">
            <a:latin typeface="Georgia" pitchFamily="18" charset="0"/>
          </a:endParaRPr>
        </a:p>
      </dgm:t>
    </dgm:pt>
    <dgm:pt modelId="{57A56A42-BA32-42A0-9564-508F06EE6A86}" type="parTrans" cxnId="{735248BC-D138-4820-8BCA-495F648991D2}">
      <dgm:prSet/>
      <dgm:spPr/>
      <dgm:t>
        <a:bodyPr/>
        <a:lstStyle/>
        <a:p>
          <a:endParaRPr lang="el-GR"/>
        </a:p>
      </dgm:t>
    </dgm:pt>
    <dgm:pt modelId="{7630C2F9-4C54-4C5E-AB07-8617E802561E}" type="sibTrans" cxnId="{735248BC-D138-4820-8BCA-495F648991D2}">
      <dgm:prSet/>
      <dgm:spPr/>
      <dgm:t>
        <a:bodyPr/>
        <a:lstStyle/>
        <a:p>
          <a:endParaRPr lang="el-GR"/>
        </a:p>
      </dgm:t>
    </dgm:pt>
    <dgm:pt modelId="{9E632B9C-B393-4156-8823-CD12489A5D22}">
      <dgm:prSet phldrT="[Κείμενο]"/>
      <dgm:spPr/>
      <dgm:t>
        <a:bodyPr/>
        <a:lstStyle/>
        <a:p>
          <a:pPr algn="just"/>
          <a:r>
            <a:rPr lang="en-US" b="0" i="0" dirty="0" smtClean="0">
              <a:latin typeface="Georgia" pitchFamily="18" charset="0"/>
            </a:rPr>
            <a:t>Medal for the production of the best 1000 Russia</a:t>
          </a:r>
          <a:endParaRPr lang="el-GR" b="0" dirty="0">
            <a:latin typeface="Georgia" pitchFamily="18" charset="0"/>
          </a:endParaRPr>
        </a:p>
      </dgm:t>
    </dgm:pt>
    <dgm:pt modelId="{8968833F-6F91-4FAE-8F62-A9C460CAAC03}" type="sibTrans" cxnId="{6784BACB-70D6-4C79-BD2B-FE01650F4078}">
      <dgm:prSet/>
      <dgm:spPr/>
      <dgm:t>
        <a:bodyPr/>
        <a:lstStyle/>
        <a:p>
          <a:endParaRPr lang="el-GR"/>
        </a:p>
      </dgm:t>
    </dgm:pt>
    <dgm:pt modelId="{A81D7D36-D272-463D-8C93-A8B2B678AE1E}" type="parTrans" cxnId="{6784BACB-70D6-4C79-BD2B-FE01650F4078}">
      <dgm:prSet/>
      <dgm:spPr/>
      <dgm:t>
        <a:bodyPr/>
        <a:lstStyle/>
        <a:p>
          <a:endParaRPr lang="el-GR"/>
        </a:p>
      </dgm:t>
    </dgm:pt>
    <dgm:pt modelId="{8D7ED4C6-E91A-4623-8CD8-EC8265038FDA}">
      <dgm:prSet phldrT="[Κείμενο]"/>
      <dgm:spPr/>
      <dgm:t>
        <a:bodyPr/>
        <a:lstStyle/>
        <a:p>
          <a:pPr algn="just"/>
          <a:r>
            <a:rPr lang="en-US" dirty="0" smtClean="0">
              <a:latin typeface="Georgia" pitchFamily="18" charset="0"/>
            </a:rPr>
            <a:t>Medal of Ministry of Health of the Russian company's contribution to the national health</a:t>
          </a:r>
          <a:endParaRPr lang="el-GR" dirty="0">
            <a:latin typeface="Georgia" pitchFamily="18" charset="0"/>
          </a:endParaRPr>
        </a:p>
      </dgm:t>
    </dgm:pt>
    <dgm:pt modelId="{C47E143C-9F6C-4820-865F-41DB4208D43C}" type="sibTrans" cxnId="{3A3C1DCB-31CA-46B1-BD66-F1184E586DA8}">
      <dgm:prSet/>
      <dgm:spPr/>
      <dgm:t>
        <a:bodyPr/>
        <a:lstStyle/>
        <a:p>
          <a:endParaRPr lang="el-GR"/>
        </a:p>
      </dgm:t>
    </dgm:pt>
    <dgm:pt modelId="{BCCA086C-33FD-41FD-A0D6-B7DBC83FB0FB}" type="parTrans" cxnId="{3A3C1DCB-31CA-46B1-BD66-F1184E586DA8}">
      <dgm:prSet/>
      <dgm:spPr/>
      <dgm:t>
        <a:bodyPr/>
        <a:lstStyle/>
        <a:p>
          <a:endParaRPr lang="el-GR"/>
        </a:p>
      </dgm:t>
    </dgm:pt>
    <dgm:pt modelId="{58F3B83A-A881-407E-A389-790160BF38D1}">
      <dgm:prSet phldrT="[Κείμενο]"/>
      <dgm:spPr/>
      <dgm:t>
        <a:bodyPr/>
        <a:lstStyle/>
        <a:p>
          <a:pPr algn="just"/>
          <a:r>
            <a:rPr lang="en-US" smtClean="0">
              <a:latin typeface="Georgia" pitchFamily="18" charset="0"/>
            </a:rPr>
            <a:t>Medal "LL Metsnikof "for outstanding scientific work of the company in the field of microbiology, epidemiology and treatment of infectious diseases</a:t>
          </a:r>
          <a:endParaRPr lang="el-GR" dirty="0">
            <a:latin typeface="Georgia" pitchFamily="18" charset="0"/>
          </a:endParaRPr>
        </a:p>
      </dgm:t>
    </dgm:pt>
    <dgm:pt modelId="{2B0D5713-6A06-4F84-A673-0AEAFB24FCB8}" type="sibTrans" cxnId="{69447D23-40AE-4030-A697-FC64BD61E517}">
      <dgm:prSet/>
      <dgm:spPr/>
      <dgm:t>
        <a:bodyPr/>
        <a:lstStyle/>
        <a:p>
          <a:endParaRPr lang="el-GR"/>
        </a:p>
      </dgm:t>
    </dgm:pt>
    <dgm:pt modelId="{55241FD5-0B42-47CB-AF49-C3DFD6CB4A94}" type="parTrans" cxnId="{69447D23-40AE-4030-A697-FC64BD61E517}">
      <dgm:prSet/>
      <dgm:spPr/>
      <dgm:t>
        <a:bodyPr/>
        <a:lstStyle/>
        <a:p>
          <a:endParaRPr lang="el-GR"/>
        </a:p>
      </dgm:t>
    </dgm:pt>
    <dgm:pt modelId="{181177E0-8AAE-41CA-AED8-CF56423CE612}" type="pres">
      <dgm:prSet presAssocID="{C4EBF23B-5501-40FC-9F42-108EE5453C9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5108D690-44A8-4DC3-8863-2CAFFF453257}" type="pres">
      <dgm:prSet presAssocID="{1341C639-4886-45FD-AA3B-03B5D103A465}" presName="composite" presStyleCnt="0"/>
      <dgm:spPr/>
      <dgm:t>
        <a:bodyPr/>
        <a:lstStyle/>
        <a:p>
          <a:endParaRPr lang="el-GR"/>
        </a:p>
      </dgm:t>
    </dgm:pt>
    <dgm:pt modelId="{E8EE0EC2-C6CD-426D-8B71-502997D4E21E}" type="pres">
      <dgm:prSet presAssocID="{1341C639-4886-45FD-AA3B-03B5D103A465}" presName="imgShp" presStyleLbl="fgImgPlace1" presStyleIdx="0" presStyleCnt="4" custLinFactNeighborX="-64548" custLinFactNeighborY="-168"/>
      <dgm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2AE098E5-CFAB-413D-BDD0-D41BEF74468B}" type="pres">
      <dgm:prSet presAssocID="{1341C639-4886-45FD-AA3B-03B5D103A465}" presName="txShp" presStyleLbl="node1" presStyleIdx="0" presStyleCnt="4" custScaleX="120084" custLinFactNeighborX="250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2A01BEA-1886-4E9E-A6CC-544B9211E6A1}" type="pres">
      <dgm:prSet presAssocID="{7630C2F9-4C54-4C5E-AB07-8617E802561E}" presName="spacing" presStyleCnt="0"/>
      <dgm:spPr/>
      <dgm:t>
        <a:bodyPr/>
        <a:lstStyle/>
        <a:p>
          <a:endParaRPr lang="el-GR"/>
        </a:p>
      </dgm:t>
    </dgm:pt>
    <dgm:pt modelId="{212B2978-BBC2-4031-B4E5-7E1C739052D1}" type="pres">
      <dgm:prSet presAssocID="{58F3B83A-A881-407E-A389-790160BF38D1}" presName="composite" presStyleCnt="0"/>
      <dgm:spPr/>
      <dgm:t>
        <a:bodyPr/>
        <a:lstStyle/>
        <a:p>
          <a:endParaRPr lang="el-GR"/>
        </a:p>
      </dgm:t>
    </dgm:pt>
    <dgm:pt modelId="{842A3F7B-1693-41F1-ADEB-D8DAFD7EB9BB}" type="pres">
      <dgm:prSet presAssocID="{58F3B83A-A881-407E-A389-790160BF38D1}" presName="imgShp" presStyleLbl="fgImgPlace1" presStyleIdx="1" presStyleCnt="4" custLinFactNeighborX="-64548" custLinFactNeighborY="-168"/>
      <dgm:spPr>
        <a:blipFill dpi="0" rotWithShape="0">
          <a:blip xmlns:r="http://schemas.openxmlformats.org/officeDocument/2006/relationships" r:embed="rId2"/>
          <a:srcRect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C2FB38AB-6A17-44D7-818D-6D9DA10534B7}" type="pres">
      <dgm:prSet presAssocID="{58F3B83A-A881-407E-A389-790160BF38D1}" presName="txShp" presStyleLbl="node1" presStyleIdx="1" presStyleCnt="4" custScaleX="120084" custLinFactNeighborX="250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D32A09B-9088-4410-BC35-035C05DB3A9D}" type="pres">
      <dgm:prSet presAssocID="{2B0D5713-6A06-4F84-A673-0AEAFB24FCB8}" presName="spacing" presStyleCnt="0"/>
      <dgm:spPr/>
      <dgm:t>
        <a:bodyPr/>
        <a:lstStyle/>
        <a:p>
          <a:endParaRPr lang="el-GR"/>
        </a:p>
      </dgm:t>
    </dgm:pt>
    <dgm:pt modelId="{6C84F4E5-3D5D-433D-A0DA-E5FF43A30057}" type="pres">
      <dgm:prSet presAssocID="{8D7ED4C6-E91A-4623-8CD8-EC8265038FDA}" presName="composite" presStyleCnt="0"/>
      <dgm:spPr/>
      <dgm:t>
        <a:bodyPr/>
        <a:lstStyle/>
        <a:p>
          <a:endParaRPr lang="el-GR"/>
        </a:p>
      </dgm:t>
    </dgm:pt>
    <dgm:pt modelId="{A7EED572-1561-49EE-96F7-0B1851747D48}" type="pres">
      <dgm:prSet presAssocID="{8D7ED4C6-E91A-4623-8CD8-EC8265038FDA}" presName="imgShp" presStyleLbl="fgImgPlace1" presStyleIdx="2" presStyleCnt="4" custLinFactNeighborX="-64548" custLinFactNeighborY="-168"/>
      <dgm:spPr>
        <a:blipFill dpi="0" rotWithShape="0">
          <a:blip xmlns:r="http://schemas.openxmlformats.org/officeDocument/2006/relationships" r:embed="rId3"/>
          <a:srcRect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1AB371D0-93EA-4E75-A301-A9C235813429}" type="pres">
      <dgm:prSet presAssocID="{8D7ED4C6-E91A-4623-8CD8-EC8265038FDA}" presName="txShp" presStyleLbl="node1" presStyleIdx="2" presStyleCnt="4" custScaleX="120084" custLinFactNeighborX="250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96A9143-4B1E-4568-922E-E6E028B4CA12}" type="pres">
      <dgm:prSet presAssocID="{C47E143C-9F6C-4820-865F-41DB4208D43C}" presName="spacing" presStyleCnt="0"/>
      <dgm:spPr/>
      <dgm:t>
        <a:bodyPr/>
        <a:lstStyle/>
        <a:p>
          <a:endParaRPr lang="el-GR"/>
        </a:p>
      </dgm:t>
    </dgm:pt>
    <dgm:pt modelId="{A3913A73-9191-47D8-940A-C74723207B28}" type="pres">
      <dgm:prSet presAssocID="{9E632B9C-B393-4156-8823-CD12489A5D22}" presName="composite" presStyleCnt="0"/>
      <dgm:spPr/>
      <dgm:t>
        <a:bodyPr/>
        <a:lstStyle/>
        <a:p>
          <a:endParaRPr lang="el-GR"/>
        </a:p>
      </dgm:t>
    </dgm:pt>
    <dgm:pt modelId="{6E2CB216-E0F8-4331-AC99-4EC0BF885AA6}" type="pres">
      <dgm:prSet presAssocID="{9E632B9C-B393-4156-8823-CD12489A5D22}" presName="imgShp" presStyleLbl="fgImgPlace1" presStyleIdx="3" presStyleCnt="4" custLinFactNeighborX="-64548" custLinFactNeighborY="-168"/>
      <dgm:spPr>
        <a:blipFill dpi="0" rotWithShape="0">
          <a:blip xmlns:r="http://schemas.openxmlformats.org/officeDocument/2006/relationships" r:embed="rId4"/>
          <a:srcRect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F45DC43F-A1D8-4752-8744-AED625945B6D}" type="pres">
      <dgm:prSet presAssocID="{9E632B9C-B393-4156-8823-CD12489A5D22}" presName="txShp" presStyleLbl="node1" presStyleIdx="3" presStyleCnt="4" custScaleX="120084" custLinFactNeighborX="250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D07A24F-DDC8-4D6B-867E-795D70E057E1}" type="presOf" srcId="{1341C639-4886-45FD-AA3B-03B5D103A465}" destId="{2AE098E5-CFAB-413D-BDD0-D41BEF74468B}" srcOrd="0" destOrd="0" presId="urn:microsoft.com/office/officeart/2005/8/layout/vList3#1"/>
    <dgm:cxn modelId="{735248BC-D138-4820-8BCA-495F648991D2}" srcId="{C4EBF23B-5501-40FC-9F42-108EE5453C92}" destId="{1341C639-4886-45FD-AA3B-03B5D103A465}" srcOrd="0" destOrd="0" parTransId="{57A56A42-BA32-42A0-9564-508F06EE6A86}" sibTransId="{7630C2F9-4C54-4C5E-AB07-8617E802561E}"/>
    <dgm:cxn modelId="{2EA0DC9D-81EA-4684-ACF6-9C37F9FF307C}" type="presOf" srcId="{C4EBF23B-5501-40FC-9F42-108EE5453C92}" destId="{181177E0-8AAE-41CA-AED8-CF56423CE612}" srcOrd="0" destOrd="0" presId="urn:microsoft.com/office/officeart/2005/8/layout/vList3#1"/>
    <dgm:cxn modelId="{8F471AAD-B6C3-4025-BC15-1B7DDB65EAEC}" type="presOf" srcId="{58F3B83A-A881-407E-A389-790160BF38D1}" destId="{C2FB38AB-6A17-44D7-818D-6D9DA10534B7}" srcOrd="0" destOrd="0" presId="urn:microsoft.com/office/officeart/2005/8/layout/vList3#1"/>
    <dgm:cxn modelId="{CFEA839D-47C4-4719-B11C-7BDA1AD7E0DA}" type="presOf" srcId="{9E632B9C-B393-4156-8823-CD12489A5D22}" destId="{F45DC43F-A1D8-4752-8744-AED625945B6D}" srcOrd="0" destOrd="0" presId="urn:microsoft.com/office/officeart/2005/8/layout/vList3#1"/>
    <dgm:cxn modelId="{01D99B4C-8CF2-47ED-BA8F-32F3B276848C}" type="presOf" srcId="{8D7ED4C6-E91A-4623-8CD8-EC8265038FDA}" destId="{1AB371D0-93EA-4E75-A301-A9C235813429}" srcOrd="0" destOrd="0" presId="urn:microsoft.com/office/officeart/2005/8/layout/vList3#1"/>
    <dgm:cxn modelId="{69447D23-40AE-4030-A697-FC64BD61E517}" srcId="{C4EBF23B-5501-40FC-9F42-108EE5453C92}" destId="{58F3B83A-A881-407E-A389-790160BF38D1}" srcOrd="1" destOrd="0" parTransId="{55241FD5-0B42-47CB-AF49-C3DFD6CB4A94}" sibTransId="{2B0D5713-6A06-4F84-A673-0AEAFB24FCB8}"/>
    <dgm:cxn modelId="{3A3C1DCB-31CA-46B1-BD66-F1184E586DA8}" srcId="{C4EBF23B-5501-40FC-9F42-108EE5453C92}" destId="{8D7ED4C6-E91A-4623-8CD8-EC8265038FDA}" srcOrd="2" destOrd="0" parTransId="{BCCA086C-33FD-41FD-A0D6-B7DBC83FB0FB}" sibTransId="{C47E143C-9F6C-4820-865F-41DB4208D43C}"/>
    <dgm:cxn modelId="{6784BACB-70D6-4C79-BD2B-FE01650F4078}" srcId="{C4EBF23B-5501-40FC-9F42-108EE5453C92}" destId="{9E632B9C-B393-4156-8823-CD12489A5D22}" srcOrd="3" destOrd="0" parTransId="{A81D7D36-D272-463D-8C93-A8B2B678AE1E}" sibTransId="{8968833F-6F91-4FAE-8F62-A9C460CAAC03}"/>
    <dgm:cxn modelId="{C0A965E8-89BC-4CDE-9B71-276DCA18882E}" type="presParOf" srcId="{181177E0-8AAE-41CA-AED8-CF56423CE612}" destId="{5108D690-44A8-4DC3-8863-2CAFFF453257}" srcOrd="0" destOrd="0" presId="urn:microsoft.com/office/officeart/2005/8/layout/vList3#1"/>
    <dgm:cxn modelId="{2F5BA544-5B50-4D6C-B134-CCC849F947CD}" type="presParOf" srcId="{5108D690-44A8-4DC3-8863-2CAFFF453257}" destId="{E8EE0EC2-C6CD-426D-8B71-502997D4E21E}" srcOrd="0" destOrd="0" presId="urn:microsoft.com/office/officeart/2005/8/layout/vList3#1"/>
    <dgm:cxn modelId="{ACDD401A-D14D-43FA-BD0F-634B61E43481}" type="presParOf" srcId="{5108D690-44A8-4DC3-8863-2CAFFF453257}" destId="{2AE098E5-CFAB-413D-BDD0-D41BEF74468B}" srcOrd="1" destOrd="0" presId="urn:microsoft.com/office/officeart/2005/8/layout/vList3#1"/>
    <dgm:cxn modelId="{62DBD41E-7DDE-4CB4-819D-F8DCB866E713}" type="presParOf" srcId="{181177E0-8AAE-41CA-AED8-CF56423CE612}" destId="{82A01BEA-1886-4E9E-A6CC-544B9211E6A1}" srcOrd="1" destOrd="0" presId="urn:microsoft.com/office/officeart/2005/8/layout/vList3#1"/>
    <dgm:cxn modelId="{BBB5D1B6-56FA-4D8D-9227-C0CBEFA40EF5}" type="presParOf" srcId="{181177E0-8AAE-41CA-AED8-CF56423CE612}" destId="{212B2978-BBC2-4031-B4E5-7E1C739052D1}" srcOrd="2" destOrd="0" presId="urn:microsoft.com/office/officeart/2005/8/layout/vList3#1"/>
    <dgm:cxn modelId="{08EA9C2E-764D-4A15-BD3D-23CA99152095}" type="presParOf" srcId="{212B2978-BBC2-4031-B4E5-7E1C739052D1}" destId="{842A3F7B-1693-41F1-ADEB-D8DAFD7EB9BB}" srcOrd="0" destOrd="0" presId="urn:microsoft.com/office/officeart/2005/8/layout/vList3#1"/>
    <dgm:cxn modelId="{51CB529E-5104-4AF7-8B60-C7706C0ED928}" type="presParOf" srcId="{212B2978-BBC2-4031-B4E5-7E1C739052D1}" destId="{C2FB38AB-6A17-44D7-818D-6D9DA10534B7}" srcOrd="1" destOrd="0" presId="urn:microsoft.com/office/officeart/2005/8/layout/vList3#1"/>
    <dgm:cxn modelId="{9B729045-EED7-4758-8AA9-039C7C2F756C}" type="presParOf" srcId="{181177E0-8AAE-41CA-AED8-CF56423CE612}" destId="{8D32A09B-9088-4410-BC35-035C05DB3A9D}" srcOrd="3" destOrd="0" presId="urn:microsoft.com/office/officeart/2005/8/layout/vList3#1"/>
    <dgm:cxn modelId="{D38B63AB-0F2A-434B-AEB1-EFF447E553F1}" type="presParOf" srcId="{181177E0-8AAE-41CA-AED8-CF56423CE612}" destId="{6C84F4E5-3D5D-433D-A0DA-E5FF43A30057}" srcOrd="4" destOrd="0" presId="urn:microsoft.com/office/officeart/2005/8/layout/vList3#1"/>
    <dgm:cxn modelId="{6A4CFEA0-F5DE-45BD-9FC4-EF90D4AE860B}" type="presParOf" srcId="{6C84F4E5-3D5D-433D-A0DA-E5FF43A30057}" destId="{A7EED572-1561-49EE-96F7-0B1851747D48}" srcOrd="0" destOrd="0" presId="urn:microsoft.com/office/officeart/2005/8/layout/vList3#1"/>
    <dgm:cxn modelId="{63489509-8051-4A4A-A205-E06486E4EBBC}" type="presParOf" srcId="{6C84F4E5-3D5D-433D-A0DA-E5FF43A30057}" destId="{1AB371D0-93EA-4E75-A301-A9C235813429}" srcOrd="1" destOrd="0" presId="urn:microsoft.com/office/officeart/2005/8/layout/vList3#1"/>
    <dgm:cxn modelId="{313AD703-64F5-473A-9802-BF601BAA5F10}" type="presParOf" srcId="{181177E0-8AAE-41CA-AED8-CF56423CE612}" destId="{B96A9143-4B1E-4568-922E-E6E028B4CA12}" srcOrd="5" destOrd="0" presId="urn:microsoft.com/office/officeart/2005/8/layout/vList3#1"/>
    <dgm:cxn modelId="{259EF6EA-F980-423A-B320-1690AC638BAC}" type="presParOf" srcId="{181177E0-8AAE-41CA-AED8-CF56423CE612}" destId="{A3913A73-9191-47D8-940A-C74723207B28}" srcOrd="6" destOrd="0" presId="urn:microsoft.com/office/officeart/2005/8/layout/vList3#1"/>
    <dgm:cxn modelId="{ECE8F209-67CB-4287-AC4D-114EEA95CD04}" type="presParOf" srcId="{A3913A73-9191-47D8-940A-C74723207B28}" destId="{6E2CB216-E0F8-4331-AC99-4EC0BF885AA6}" srcOrd="0" destOrd="0" presId="urn:microsoft.com/office/officeart/2005/8/layout/vList3#1"/>
    <dgm:cxn modelId="{09391CB9-1B10-4CFA-9513-C8E54F8475B3}" type="presParOf" srcId="{A3913A73-9191-47D8-940A-C74723207B28}" destId="{F45DC43F-A1D8-4752-8744-AED625945B6D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EBF23B-5501-40FC-9F42-108EE5453C92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341C639-4886-45FD-AA3B-03B5D103A465}">
      <dgm:prSet phldrT="[Κείμενο]" custT="1"/>
      <dgm:spPr/>
      <dgm:t>
        <a:bodyPr/>
        <a:lstStyle/>
        <a:p>
          <a:pPr algn="just"/>
          <a:r>
            <a:rPr lang="en-US" sz="1800" b="0" i="0" dirty="0" smtClean="0">
              <a:latin typeface="Georgia" pitchFamily="18" charset="0"/>
            </a:rPr>
            <a:t>Patent issued to Alexander and Sergei </a:t>
          </a:r>
          <a:r>
            <a:rPr lang="en-US" sz="1800" b="0" i="0" dirty="0" err="1" smtClean="0">
              <a:latin typeface="Georgia" pitchFamily="18" charset="0"/>
            </a:rPr>
            <a:t>Makarovits</a:t>
          </a:r>
          <a:r>
            <a:rPr lang="en-US" sz="1800" b="0" i="0" dirty="0" smtClean="0">
              <a:latin typeface="Georgia" pitchFamily="18" charset="0"/>
            </a:rPr>
            <a:t> </a:t>
          </a:r>
          <a:r>
            <a:rPr lang="en-US" sz="1800" b="0" i="0" dirty="0" err="1" smtClean="0">
              <a:latin typeface="Georgia" pitchFamily="18" charset="0"/>
            </a:rPr>
            <a:t>Konoplov</a:t>
          </a:r>
          <a:r>
            <a:rPr lang="en-US" sz="1800" b="0" i="0" dirty="0" smtClean="0">
              <a:latin typeface="Georgia" pitchFamily="18" charset="0"/>
            </a:rPr>
            <a:t> the Russian Patent &amp; Trademark Office on 06/27/1999</a:t>
          </a:r>
          <a:endParaRPr lang="el-GR" sz="1800" b="0" dirty="0">
            <a:latin typeface="Georgia" pitchFamily="18" charset="0"/>
          </a:endParaRPr>
        </a:p>
      </dgm:t>
    </dgm:pt>
    <dgm:pt modelId="{57A56A42-BA32-42A0-9564-508F06EE6A86}" type="parTrans" cxnId="{735248BC-D138-4820-8BCA-495F648991D2}">
      <dgm:prSet/>
      <dgm:spPr/>
      <dgm:t>
        <a:bodyPr/>
        <a:lstStyle/>
        <a:p>
          <a:pPr algn="just"/>
          <a:endParaRPr lang="el-GR"/>
        </a:p>
      </dgm:t>
    </dgm:pt>
    <dgm:pt modelId="{7630C2F9-4C54-4C5E-AB07-8617E802561E}" type="sibTrans" cxnId="{735248BC-D138-4820-8BCA-495F648991D2}">
      <dgm:prSet/>
      <dgm:spPr/>
      <dgm:t>
        <a:bodyPr/>
        <a:lstStyle/>
        <a:p>
          <a:pPr algn="just"/>
          <a:endParaRPr lang="el-GR"/>
        </a:p>
      </dgm:t>
    </dgm:pt>
    <dgm:pt modelId="{58F3B83A-A881-407E-A389-790160BF38D1}">
      <dgm:prSet phldrT="[Κείμενο]" custT="1"/>
      <dgm:spPr/>
      <dgm:t>
        <a:bodyPr/>
        <a:lstStyle/>
        <a:p>
          <a:pPr algn="just"/>
          <a:r>
            <a:rPr lang="en-US" sz="1800" b="0" i="0" dirty="0" smtClean="0">
              <a:latin typeface="Georgia" pitchFamily="18" charset="0"/>
            </a:rPr>
            <a:t>Patent issued to Tatiana and Sergey </a:t>
          </a:r>
          <a:r>
            <a:rPr lang="en-US" sz="1800" b="0" i="0" dirty="0" err="1" smtClean="0">
              <a:latin typeface="Georgia" pitchFamily="18" charset="0"/>
            </a:rPr>
            <a:t>Konoplova</a:t>
          </a:r>
          <a:r>
            <a:rPr lang="en-US" sz="1800" b="0" i="0" dirty="0" smtClean="0">
              <a:latin typeface="Georgia" pitchFamily="18" charset="0"/>
            </a:rPr>
            <a:t> </a:t>
          </a:r>
          <a:r>
            <a:rPr lang="en-US" sz="1800" b="0" i="0" dirty="0" err="1" smtClean="0">
              <a:latin typeface="Georgia" pitchFamily="18" charset="0"/>
            </a:rPr>
            <a:t>Konoplov</a:t>
          </a:r>
          <a:r>
            <a:rPr lang="en-US" sz="1800" b="0" i="0" dirty="0" smtClean="0">
              <a:latin typeface="Georgia" pitchFamily="18" charset="0"/>
            </a:rPr>
            <a:t> the Russian Patent &amp; Trademark Office on 27/03/2001</a:t>
          </a:r>
          <a:endParaRPr lang="el-GR" sz="1800" b="0" dirty="0">
            <a:latin typeface="Georgia" pitchFamily="18" charset="0"/>
          </a:endParaRPr>
        </a:p>
      </dgm:t>
    </dgm:pt>
    <dgm:pt modelId="{55241FD5-0B42-47CB-AF49-C3DFD6CB4A94}" type="parTrans" cxnId="{69447D23-40AE-4030-A697-FC64BD61E517}">
      <dgm:prSet/>
      <dgm:spPr/>
      <dgm:t>
        <a:bodyPr/>
        <a:lstStyle/>
        <a:p>
          <a:pPr algn="just"/>
          <a:endParaRPr lang="el-GR"/>
        </a:p>
      </dgm:t>
    </dgm:pt>
    <dgm:pt modelId="{2B0D5713-6A06-4F84-A673-0AEAFB24FCB8}" type="sibTrans" cxnId="{69447D23-40AE-4030-A697-FC64BD61E517}">
      <dgm:prSet/>
      <dgm:spPr/>
      <dgm:t>
        <a:bodyPr/>
        <a:lstStyle/>
        <a:p>
          <a:pPr algn="just"/>
          <a:endParaRPr lang="el-GR"/>
        </a:p>
      </dgm:t>
    </dgm:pt>
    <dgm:pt modelId="{8D7ED4C6-E91A-4623-8CD8-EC8265038FDA}">
      <dgm:prSet phldrT="[Κείμενο]" custT="1"/>
      <dgm:spPr/>
      <dgm:t>
        <a:bodyPr/>
        <a:lstStyle/>
        <a:p>
          <a:pPr algn="just"/>
          <a:r>
            <a:rPr lang="en-US" sz="1800" b="0" i="0" dirty="0" smtClean="0">
              <a:latin typeface="Georgia" pitchFamily="18" charset="0"/>
            </a:rPr>
            <a:t>Patent issued to Alexander and Sergei </a:t>
          </a:r>
          <a:r>
            <a:rPr lang="en-US" sz="1800" b="0" i="0" dirty="0" err="1" smtClean="0">
              <a:latin typeface="Georgia" pitchFamily="18" charset="0"/>
            </a:rPr>
            <a:t>Makarovits</a:t>
          </a:r>
          <a:r>
            <a:rPr lang="en-US" sz="1800" b="0" i="0" dirty="0" smtClean="0">
              <a:latin typeface="Georgia" pitchFamily="18" charset="0"/>
            </a:rPr>
            <a:t> </a:t>
          </a:r>
          <a:r>
            <a:rPr lang="en-US" sz="1800" b="0" i="0" dirty="0" err="1" smtClean="0">
              <a:latin typeface="Georgia" pitchFamily="18" charset="0"/>
            </a:rPr>
            <a:t>Konoplov</a:t>
          </a:r>
          <a:r>
            <a:rPr lang="en-US" sz="1800" b="0" i="0" dirty="0" smtClean="0">
              <a:latin typeface="Georgia" pitchFamily="18" charset="0"/>
            </a:rPr>
            <a:t> the Russian Patent &amp; Trademark Office on 10/07/1999</a:t>
          </a:r>
          <a:endParaRPr lang="el-GR" sz="1800" b="0" dirty="0">
            <a:latin typeface="Georgia" pitchFamily="18" charset="0"/>
          </a:endParaRPr>
        </a:p>
      </dgm:t>
    </dgm:pt>
    <dgm:pt modelId="{BCCA086C-33FD-41FD-A0D6-B7DBC83FB0FB}" type="parTrans" cxnId="{3A3C1DCB-31CA-46B1-BD66-F1184E586DA8}">
      <dgm:prSet/>
      <dgm:spPr/>
      <dgm:t>
        <a:bodyPr/>
        <a:lstStyle/>
        <a:p>
          <a:pPr algn="just"/>
          <a:endParaRPr lang="el-GR"/>
        </a:p>
      </dgm:t>
    </dgm:pt>
    <dgm:pt modelId="{C47E143C-9F6C-4820-865F-41DB4208D43C}" type="sibTrans" cxnId="{3A3C1DCB-31CA-46B1-BD66-F1184E586DA8}">
      <dgm:prSet/>
      <dgm:spPr/>
      <dgm:t>
        <a:bodyPr/>
        <a:lstStyle/>
        <a:p>
          <a:pPr algn="just"/>
          <a:endParaRPr lang="el-GR"/>
        </a:p>
      </dgm:t>
    </dgm:pt>
    <dgm:pt modelId="{9E632B9C-B393-4156-8823-CD12489A5D22}">
      <dgm:prSet phldrT="[Κείμενο]" custT="1"/>
      <dgm:spPr/>
      <dgm:t>
        <a:bodyPr/>
        <a:lstStyle/>
        <a:p>
          <a:pPr algn="just"/>
          <a:r>
            <a:rPr lang="en-US" sz="1800" b="0" i="0" dirty="0" smtClean="0">
              <a:latin typeface="Georgia" pitchFamily="18" charset="0"/>
            </a:rPr>
            <a:t>Patent issued to Victor </a:t>
          </a:r>
          <a:r>
            <a:rPr lang="en-US" sz="1800" b="0" i="0" dirty="0" err="1" smtClean="0">
              <a:latin typeface="Georgia" pitchFamily="18" charset="0"/>
            </a:rPr>
            <a:t>Tsernich</a:t>
          </a:r>
          <a:r>
            <a:rPr lang="en-US" sz="1800" b="0" i="0" dirty="0" smtClean="0">
              <a:latin typeface="Georgia" pitchFamily="18" charset="0"/>
            </a:rPr>
            <a:t> and </a:t>
          </a:r>
          <a:r>
            <a:rPr lang="en-US" sz="1800" b="0" i="0" dirty="0" err="1" smtClean="0">
              <a:latin typeface="Georgia" pitchFamily="18" charset="0"/>
            </a:rPr>
            <a:t>Vitaly</a:t>
          </a:r>
          <a:r>
            <a:rPr lang="en-US" sz="1800" b="0" i="0" dirty="0" smtClean="0">
              <a:latin typeface="Georgia" pitchFamily="18" charset="0"/>
            </a:rPr>
            <a:t> </a:t>
          </a:r>
          <a:r>
            <a:rPr lang="en-US" sz="1800" b="0" i="0" dirty="0" err="1" smtClean="0">
              <a:latin typeface="Georgia" pitchFamily="18" charset="0"/>
            </a:rPr>
            <a:t>Souchoroukov</a:t>
          </a:r>
          <a:r>
            <a:rPr lang="en-US" sz="1800" b="0" i="0" dirty="0" smtClean="0">
              <a:latin typeface="Georgia" pitchFamily="18" charset="0"/>
            </a:rPr>
            <a:t> the Russian Patent &amp; Trademark Office on 27/06/2006</a:t>
          </a:r>
          <a:endParaRPr lang="el-GR" sz="1800" b="0" dirty="0">
            <a:latin typeface="Georgia" pitchFamily="18" charset="0"/>
          </a:endParaRPr>
        </a:p>
      </dgm:t>
    </dgm:pt>
    <dgm:pt modelId="{A81D7D36-D272-463D-8C93-A8B2B678AE1E}" type="parTrans" cxnId="{6784BACB-70D6-4C79-BD2B-FE01650F4078}">
      <dgm:prSet/>
      <dgm:spPr/>
      <dgm:t>
        <a:bodyPr/>
        <a:lstStyle/>
        <a:p>
          <a:pPr algn="just"/>
          <a:endParaRPr lang="el-GR"/>
        </a:p>
      </dgm:t>
    </dgm:pt>
    <dgm:pt modelId="{8968833F-6F91-4FAE-8F62-A9C460CAAC03}" type="sibTrans" cxnId="{6784BACB-70D6-4C79-BD2B-FE01650F4078}">
      <dgm:prSet/>
      <dgm:spPr/>
      <dgm:t>
        <a:bodyPr/>
        <a:lstStyle/>
        <a:p>
          <a:pPr algn="just"/>
          <a:endParaRPr lang="el-GR"/>
        </a:p>
      </dgm:t>
    </dgm:pt>
    <dgm:pt modelId="{AA032F36-1BBC-4242-8A1D-C9706B3FFAD0}" type="pres">
      <dgm:prSet presAssocID="{C4EBF23B-5501-40FC-9F42-108EE5453C9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8F513BA4-5823-4708-AD56-DA170E2C7CB4}" type="pres">
      <dgm:prSet presAssocID="{1341C639-4886-45FD-AA3B-03B5D103A465}" presName="parentText" presStyleLbl="node1" presStyleIdx="0" presStyleCnt="4" custLinFactNeighborY="-6977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C986893-7750-495E-90FA-0C21C72659C2}" type="pres">
      <dgm:prSet presAssocID="{7630C2F9-4C54-4C5E-AB07-8617E802561E}" presName="spacer" presStyleCnt="0"/>
      <dgm:spPr/>
    </dgm:pt>
    <dgm:pt modelId="{542772F3-7576-4537-AD2B-8CFBE564290B}" type="pres">
      <dgm:prSet presAssocID="{58F3B83A-A881-407E-A389-790160BF38D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9E56049-9140-4906-B37F-00E8505D55F3}" type="pres">
      <dgm:prSet presAssocID="{2B0D5713-6A06-4F84-A673-0AEAFB24FCB8}" presName="spacer" presStyleCnt="0"/>
      <dgm:spPr/>
    </dgm:pt>
    <dgm:pt modelId="{AA25FE48-B67F-49F0-BAAB-57D85CC06944}" type="pres">
      <dgm:prSet presAssocID="{8D7ED4C6-E91A-4623-8CD8-EC8265038FD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AA2DCD4-33E0-4442-A9E0-841B2C210923}" type="pres">
      <dgm:prSet presAssocID="{C47E143C-9F6C-4820-865F-41DB4208D43C}" presName="spacer" presStyleCnt="0"/>
      <dgm:spPr/>
    </dgm:pt>
    <dgm:pt modelId="{DF449884-444B-4BD3-B854-4086DDC94176}" type="pres">
      <dgm:prSet presAssocID="{9E632B9C-B393-4156-8823-CD12489A5D2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35248BC-D138-4820-8BCA-495F648991D2}" srcId="{C4EBF23B-5501-40FC-9F42-108EE5453C92}" destId="{1341C639-4886-45FD-AA3B-03B5D103A465}" srcOrd="0" destOrd="0" parTransId="{57A56A42-BA32-42A0-9564-508F06EE6A86}" sibTransId="{7630C2F9-4C54-4C5E-AB07-8617E802561E}"/>
    <dgm:cxn modelId="{1E325F52-DEB7-453A-996C-D725B18856E8}" type="presOf" srcId="{C4EBF23B-5501-40FC-9F42-108EE5453C92}" destId="{AA032F36-1BBC-4242-8A1D-C9706B3FFAD0}" srcOrd="0" destOrd="0" presId="urn:microsoft.com/office/officeart/2005/8/layout/vList2"/>
    <dgm:cxn modelId="{D8367FA6-6427-4907-8E60-C0E0C9539609}" type="presOf" srcId="{58F3B83A-A881-407E-A389-790160BF38D1}" destId="{542772F3-7576-4537-AD2B-8CFBE564290B}" srcOrd="0" destOrd="0" presId="urn:microsoft.com/office/officeart/2005/8/layout/vList2"/>
    <dgm:cxn modelId="{96D923E6-AD82-4852-BA26-4B4ABC62CE5A}" type="presOf" srcId="{9E632B9C-B393-4156-8823-CD12489A5D22}" destId="{DF449884-444B-4BD3-B854-4086DDC94176}" srcOrd="0" destOrd="0" presId="urn:microsoft.com/office/officeart/2005/8/layout/vList2"/>
    <dgm:cxn modelId="{17F35298-CC93-4A30-9BDA-B900AA95F0AD}" type="presOf" srcId="{1341C639-4886-45FD-AA3B-03B5D103A465}" destId="{8F513BA4-5823-4708-AD56-DA170E2C7CB4}" srcOrd="0" destOrd="0" presId="urn:microsoft.com/office/officeart/2005/8/layout/vList2"/>
    <dgm:cxn modelId="{69447D23-40AE-4030-A697-FC64BD61E517}" srcId="{C4EBF23B-5501-40FC-9F42-108EE5453C92}" destId="{58F3B83A-A881-407E-A389-790160BF38D1}" srcOrd="1" destOrd="0" parTransId="{55241FD5-0B42-47CB-AF49-C3DFD6CB4A94}" sibTransId="{2B0D5713-6A06-4F84-A673-0AEAFB24FCB8}"/>
    <dgm:cxn modelId="{3A3C1DCB-31CA-46B1-BD66-F1184E586DA8}" srcId="{C4EBF23B-5501-40FC-9F42-108EE5453C92}" destId="{8D7ED4C6-E91A-4623-8CD8-EC8265038FDA}" srcOrd="2" destOrd="0" parTransId="{BCCA086C-33FD-41FD-A0D6-B7DBC83FB0FB}" sibTransId="{C47E143C-9F6C-4820-865F-41DB4208D43C}"/>
    <dgm:cxn modelId="{41539EFA-D280-4598-A2DC-030D388C529E}" type="presOf" srcId="{8D7ED4C6-E91A-4623-8CD8-EC8265038FDA}" destId="{AA25FE48-B67F-49F0-BAAB-57D85CC06944}" srcOrd="0" destOrd="0" presId="urn:microsoft.com/office/officeart/2005/8/layout/vList2"/>
    <dgm:cxn modelId="{6784BACB-70D6-4C79-BD2B-FE01650F4078}" srcId="{C4EBF23B-5501-40FC-9F42-108EE5453C92}" destId="{9E632B9C-B393-4156-8823-CD12489A5D22}" srcOrd="3" destOrd="0" parTransId="{A81D7D36-D272-463D-8C93-A8B2B678AE1E}" sibTransId="{8968833F-6F91-4FAE-8F62-A9C460CAAC03}"/>
    <dgm:cxn modelId="{3BDC6F2A-4D09-4DDE-BD05-5E34A26D488E}" type="presParOf" srcId="{AA032F36-1BBC-4242-8A1D-C9706B3FFAD0}" destId="{8F513BA4-5823-4708-AD56-DA170E2C7CB4}" srcOrd="0" destOrd="0" presId="urn:microsoft.com/office/officeart/2005/8/layout/vList2"/>
    <dgm:cxn modelId="{48E5854E-73E8-406C-B4CF-EA26EB3E0A7B}" type="presParOf" srcId="{AA032F36-1BBC-4242-8A1D-C9706B3FFAD0}" destId="{DC986893-7750-495E-90FA-0C21C72659C2}" srcOrd="1" destOrd="0" presId="urn:microsoft.com/office/officeart/2005/8/layout/vList2"/>
    <dgm:cxn modelId="{E366406B-94AB-44B7-8B6D-6DA890293FF9}" type="presParOf" srcId="{AA032F36-1BBC-4242-8A1D-C9706B3FFAD0}" destId="{542772F3-7576-4537-AD2B-8CFBE564290B}" srcOrd="2" destOrd="0" presId="urn:microsoft.com/office/officeart/2005/8/layout/vList2"/>
    <dgm:cxn modelId="{C7CF2CDA-F9C9-40D3-A726-09324F4CD006}" type="presParOf" srcId="{AA032F36-1BBC-4242-8A1D-C9706B3FFAD0}" destId="{79E56049-9140-4906-B37F-00E8505D55F3}" srcOrd="3" destOrd="0" presId="urn:microsoft.com/office/officeart/2005/8/layout/vList2"/>
    <dgm:cxn modelId="{EDF376DF-015E-4F9C-B79D-1079E5DAE179}" type="presParOf" srcId="{AA032F36-1BBC-4242-8A1D-C9706B3FFAD0}" destId="{AA25FE48-B67F-49F0-BAAB-57D85CC06944}" srcOrd="4" destOrd="0" presId="urn:microsoft.com/office/officeart/2005/8/layout/vList2"/>
    <dgm:cxn modelId="{AD7959C4-80B7-46F5-B885-BDF8C1496E86}" type="presParOf" srcId="{AA032F36-1BBC-4242-8A1D-C9706B3FFAD0}" destId="{FAA2DCD4-33E0-4442-A9E0-841B2C210923}" srcOrd="5" destOrd="0" presId="urn:microsoft.com/office/officeart/2005/8/layout/vList2"/>
    <dgm:cxn modelId="{C2C01092-FB63-4230-A117-44E83993446D}" type="presParOf" srcId="{AA032F36-1BBC-4242-8A1D-C9706B3FFAD0}" destId="{DF449884-444B-4BD3-B854-4086DDC9417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EBF23B-5501-40FC-9F42-108EE5453C92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341C639-4886-45FD-AA3B-03B5D103A465}">
      <dgm:prSet phldrT="[Κείμενο]" custT="1"/>
      <dgm:spPr/>
      <dgm:t>
        <a:bodyPr/>
        <a:lstStyle/>
        <a:p>
          <a:pPr algn="just"/>
          <a:r>
            <a:rPr lang="en-US" sz="1800" b="0" i="0" dirty="0" smtClean="0">
              <a:latin typeface="Georgia" pitchFamily="18" charset="0"/>
            </a:rPr>
            <a:t>Patent issued to Victor </a:t>
          </a:r>
          <a:r>
            <a:rPr lang="en-US" sz="1800" b="0" i="0" dirty="0" err="1" smtClean="0">
              <a:latin typeface="Georgia" pitchFamily="18" charset="0"/>
            </a:rPr>
            <a:t>Tsernich</a:t>
          </a:r>
          <a:r>
            <a:rPr lang="en-US" sz="1800" b="0" i="0" dirty="0" smtClean="0">
              <a:latin typeface="Georgia" pitchFamily="18" charset="0"/>
            </a:rPr>
            <a:t> and Lyudmila </a:t>
          </a:r>
          <a:r>
            <a:rPr lang="en-US" sz="1800" b="0" i="0" dirty="0" err="1" smtClean="0">
              <a:latin typeface="Georgia" pitchFamily="18" charset="0"/>
            </a:rPr>
            <a:t>Souchoroukova</a:t>
          </a:r>
          <a:r>
            <a:rPr lang="en-US" sz="1800" b="0" i="0" dirty="0" smtClean="0">
              <a:latin typeface="Georgia" pitchFamily="18" charset="0"/>
            </a:rPr>
            <a:t> the Russian Patent &amp; Trademark Office on 20/03/2003</a:t>
          </a:r>
          <a:endParaRPr lang="el-GR" sz="1800" b="0" dirty="0">
            <a:latin typeface="Georgia" pitchFamily="18" charset="0"/>
          </a:endParaRPr>
        </a:p>
      </dgm:t>
    </dgm:pt>
    <dgm:pt modelId="{57A56A42-BA32-42A0-9564-508F06EE6A86}" type="parTrans" cxnId="{735248BC-D138-4820-8BCA-495F648991D2}">
      <dgm:prSet/>
      <dgm:spPr/>
      <dgm:t>
        <a:bodyPr/>
        <a:lstStyle/>
        <a:p>
          <a:pPr algn="just"/>
          <a:endParaRPr lang="el-GR"/>
        </a:p>
      </dgm:t>
    </dgm:pt>
    <dgm:pt modelId="{7630C2F9-4C54-4C5E-AB07-8617E802561E}" type="sibTrans" cxnId="{735248BC-D138-4820-8BCA-495F648991D2}">
      <dgm:prSet/>
      <dgm:spPr/>
      <dgm:t>
        <a:bodyPr/>
        <a:lstStyle/>
        <a:p>
          <a:pPr algn="just"/>
          <a:endParaRPr lang="el-GR"/>
        </a:p>
      </dgm:t>
    </dgm:pt>
    <dgm:pt modelId="{58F3B83A-A881-407E-A389-790160BF38D1}">
      <dgm:prSet phldrT="[Κείμενο]" custT="1"/>
      <dgm:spPr/>
      <dgm:t>
        <a:bodyPr/>
        <a:lstStyle/>
        <a:p>
          <a:pPr algn="just"/>
          <a:r>
            <a:rPr lang="en-US" sz="1800" b="0" i="0" dirty="0" smtClean="0">
              <a:latin typeface="Georgia" pitchFamily="18" charset="0"/>
            </a:rPr>
            <a:t>Patent issued by the Patent Office and Trademark Office U.S. Sergei </a:t>
          </a:r>
          <a:r>
            <a:rPr lang="en-US" sz="1800" b="0" i="0" dirty="0" err="1" smtClean="0">
              <a:latin typeface="Georgia" pitchFamily="18" charset="0"/>
            </a:rPr>
            <a:t>Konoplov</a:t>
          </a:r>
          <a:endParaRPr lang="el-GR" sz="1800" b="0" dirty="0">
            <a:latin typeface="Georgia" pitchFamily="18" charset="0"/>
          </a:endParaRPr>
        </a:p>
      </dgm:t>
    </dgm:pt>
    <dgm:pt modelId="{55241FD5-0B42-47CB-AF49-C3DFD6CB4A94}" type="parTrans" cxnId="{69447D23-40AE-4030-A697-FC64BD61E517}">
      <dgm:prSet/>
      <dgm:spPr/>
      <dgm:t>
        <a:bodyPr/>
        <a:lstStyle/>
        <a:p>
          <a:pPr algn="just"/>
          <a:endParaRPr lang="el-GR"/>
        </a:p>
      </dgm:t>
    </dgm:pt>
    <dgm:pt modelId="{2B0D5713-6A06-4F84-A673-0AEAFB24FCB8}" type="sibTrans" cxnId="{69447D23-40AE-4030-A697-FC64BD61E517}">
      <dgm:prSet/>
      <dgm:spPr/>
      <dgm:t>
        <a:bodyPr/>
        <a:lstStyle/>
        <a:p>
          <a:pPr algn="just"/>
          <a:endParaRPr lang="el-GR"/>
        </a:p>
      </dgm:t>
    </dgm:pt>
    <dgm:pt modelId="{8D7ED4C6-E91A-4623-8CD8-EC8265038FDA}">
      <dgm:prSet phldrT="[Κείμενο]" custT="1"/>
      <dgm:spPr/>
      <dgm:t>
        <a:bodyPr/>
        <a:lstStyle/>
        <a:p>
          <a:pPr algn="just"/>
          <a:r>
            <a:rPr lang="en-US" sz="1800" b="0" i="0" dirty="0" smtClean="0">
              <a:latin typeface="Georgia" pitchFamily="18" charset="0"/>
            </a:rPr>
            <a:t>International patent issued to Sergei </a:t>
          </a:r>
          <a:r>
            <a:rPr lang="en-US" sz="1800" b="0" i="0" dirty="0" err="1" smtClean="0">
              <a:latin typeface="Georgia" pitchFamily="18" charset="0"/>
            </a:rPr>
            <a:t>Konoplov</a:t>
          </a:r>
          <a:r>
            <a:rPr lang="en-US" sz="1800" b="0" i="0" dirty="0" smtClean="0">
              <a:latin typeface="Georgia" pitchFamily="18" charset="0"/>
            </a:rPr>
            <a:t> valid in 72 countries</a:t>
          </a:r>
          <a:endParaRPr lang="el-GR" sz="1800" b="0" dirty="0">
            <a:latin typeface="Georgia" pitchFamily="18" charset="0"/>
          </a:endParaRPr>
        </a:p>
      </dgm:t>
    </dgm:pt>
    <dgm:pt modelId="{BCCA086C-33FD-41FD-A0D6-B7DBC83FB0FB}" type="parTrans" cxnId="{3A3C1DCB-31CA-46B1-BD66-F1184E586DA8}">
      <dgm:prSet/>
      <dgm:spPr/>
      <dgm:t>
        <a:bodyPr/>
        <a:lstStyle/>
        <a:p>
          <a:pPr algn="just"/>
          <a:endParaRPr lang="el-GR"/>
        </a:p>
      </dgm:t>
    </dgm:pt>
    <dgm:pt modelId="{C47E143C-9F6C-4820-865F-41DB4208D43C}" type="sibTrans" cxnId="{3A3C1DCB-31CA-46B1-BD66-F1184E586DA8}">
      <dgm:prSet/>
      <dgm:spPr/>
      <dgm:t>
        <a:bodyPr/>
        <a:lstStyle/>
        <a:p>
          <a:pPr algn="just"/>
          <a:endParaRPr lang="el-GR"/>
        </a:p>
      </dgm:t>
    </dgm:pt>
    <dgm:pt modelId="{AA032F36-1BBC-4242-8A1D-C9706B3FFAD0}" type="pres">
      <dgm:prSet presAssocID="{C4EBF23B-5501-40FC-9F42-108EE5453C9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8F513BA4-5823-4708-AD56-DA170E2C7CB4}" type="pres">
      <dgm:prSet presAssocID="{1341C639-4886-45FD-AA3B-03B5D103A465}" presName="parentText" presStyleLbl="node1" presStyleIdx="0" presStyleCnt="3" custLinFactNeighborY="-6977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C986893-7750-495E-90FA-0C21C72659C2}" type="pres">
      <dgm:prSet presAssocID="{7630C2F9-4C54-4C5E-AB07-8617E802561E}" presName="spacer" presStyleCnt="0"/>
      <dgm:spPr/>
    </dgm:pt>
    <dgm:pt modelId="{542772F3-7576-4537-AD2B-8CFBE564290B}" type="pres">
      <dgm:prSet presAssocID="{58F3B83A-A881-407E-A389-790160BF38D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9E56049-9140-4906-B37F-00E8505D55F3}" type="pres">
      <dgm:prSet presAssocID="{2B0D5713-6A06-4F84-A673-0AEAFB24FCB8}" presName="spacer" presStyleCnt="0"/>
      <dgm:spPr/>
    </dgm:pt>
    <dgm:pt modelId="{AA25FE48-B67F-49F0-BAAB-57D85CC06944}" type="pres">
      <dgm:prSet presAssocID="{8D7ED4C6-E91A-4623-8CD8-EC8265038FD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4FEEC8A-E7BB-4675-96F7-9A2FBBCA6897}" type="presOf" srcId="{C4EBF23B-5501-40FC-9F42-108EE5453C92}" destId="{AA032F36-1BBC-4242-8A1D-C9706B3FFAD0}" srcOrd="0" destOrd="0" presId="urn:microsoft.com/office/officeart/2005/8/layout/vList2"/>
    <dgm:cxn modelId="{735248BC-D138-4820-8BCA-495F648991D2}" srcId="{C4EBF23B-5501-40FC-9F42-108EE5453C92}" destId="{1341C639-4886-45FD-AA3B-03B5D103A465}" srcOrd="0" destOrd="0" parTransId="{57A56A42-BA32-42A0-9564-508F06EE6A86}" sibTransId="{7630C2F9-4C54-4C5E-AB07-8617E802561E}"/>
    <dgm:cxn modelId="{15C991E3-4295-4A7A-AC83-1F41C7CE6CFF}" type="presOf" srcId="{1341C639-4886-45FD-AA3B-03B5D103A465}" destId="{8F513BA4-5823-4708-AD56-DA170E2C7CB4}" srcOrd="0" destOrd="0" presId="urn:microsoft.com/office/officeart/2005/8/layout/vList2"/>
    <dgm:cxn modelId="{69447D23-40AE-4030-A697-FC64BD61E517}" srcId="{C4EBF23B-5501-40FC-9F42-108EE5453C92}" destId="{58F3B83A-A881-407E-A389-790160BF38D1}" srcOrd="1" destOrd="0" parTransId="{55241FD5-0B42-47CB-AF49-C3DFD6CB4A94}" sibTransId="{2B0D5713-6A06-4F84-A673-0AEAFB24FCB8}"/>
    <dgm:cxn modelId="{3A3C1DCB-31CA-46B1-BD66-F1184E586DA8}" srcId="{C4EBF23B-5501-40FC-9F42-108EE5453C92}" destId="{8D7ED4C6-E91A-4623-8CD8-EC8265038FDA}" srcOrd="2" destOrd="0" parTransId="{BCCA086C-33FD-41FD-A0D6-B7DBC83FB0FB}" sibTransId="{C47E143C-9F6C-4820-865F-41DB4208D43C}"/>
    <dgm:cxn modelId="{1F7E2C60-7537-4D57-923E-6BEFA696C3B2}" type="presOf" srcId="{58F3B83A-A881-407E-A389-790160BF38D1}" destId="{542772F3-7576-4537-AD2B-8CFBE564290B}" srcOrd="0" destOrd="0" presId="urn:microsoft.com/office/officeart/2005/8/layout/vList2"/>
    <dgm:cxn modelId="{9DC33BDF-30B2-4366-B82E-C817E4022CAD}" type="presOf" srcId="{8D7ED4C6-E91A-4623-8CD8-EC8265038FDA}" destId="{AA25FE48-B67F-49F0-BAAB-57D85CC06944}" srcOrd="0" destOrd="0" presId="urn:microsoft.com/office/officeart/2005/8/layout/vList2"/>
    <dgm:cxn modelId="{3E2DB509-D276-42F6-AA19-CC5F800D1B26}" type="presParOf" srcId="{AA032F36-1BBC-4242-8A1D-C9706B3FFAD0}" destId="{8F513BA4-5823-4708-AD56-DA170E2C7CB4}" srcOrd="0" destOrd="0" presId="urn:microsoft.com/office/officeart/2005/8/layout/vList2"/>
    <dgm:cxn modelId="{087DB313-A5F4-4409-9786-059143CE5FEC}" type="presParOf" srcId="{AA032F36-1BBC-4242-8A1D-C9706B3FFAD0}" destId="{DC986893-7750-495E-90FA-0C21C72659C2}" srcOrd="1" destOrd="0" presId="urn:microsoft.com/office/officeart/2005/8/layout/vList2"/>
    <dgm:cxn modelId="{E25D19BB-68A3-4D62-B057-8365D74783A4}" type="presParOf" srcId="{AA032F36-1BBC-4242-8A1D-C9706B3FFAD0}" destId="{542772F3-7576-4537-AD2B-8CFBE564290B}" srcOrd="2" destOrd="0" presId="urn:microsoft.com/office/officeart/2005/8/layout/vList2"/>
    <dgm:cxn modelId="{DA69BB11-6034-4119-B48B-ED3B6336EFE6}" type="presParOf" srcId="{AA032F36-1BBC-4242-8A1D-C9706B3FFAD0}" destId="{79E56049-9140-4906-B37F-00E8505D55F3}" srcOrd="3" destOrd="0" presId="urn:microsoft.com/office/officeart/2005/8/layout/vList2"/>
    <dgm:cxn modelId="{3D1E9202-7142-43CB-93F5-E15D87D0DF1B}" type="presParOf" srcId="{AA032F36-1BBC-4242-8A1D-C9706B3FFAD0}" destId="{AA25FE48-B67F-49F0-BAAB-57D85CC0694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BE6C56-6145-49F4-B6E7-9274A7C75E22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2379FA39-5B7E-4C20-A755-E67962D216D5}">
      <dgm:prSet phldrT="[Κείμενο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B3DEFF"/>
        </a:solidFill>
      </dgm:spPr>
      <dgm:t>
        <a:bodyPr/>
        <a:lstStyle/>
        <a:p>
          <a:r>
            <a:rPr lang="en-US" sz="800" b="1" dirty="0" smtClean="0">
              <a:latin typeface="Georgia" pitchFamily="18" charset="0"/>
            </a:rPr>
            <a:t>STAR</a:t>
          </a:r>
          <a:endParaRPr lang="el-GR" sz="800" b="1" dirty="0">
            <a:latin typeface="Georgia" pitchFamily="18" charset="0"/>
          </a:endParaRPr>
        </a:p>
      </dgm:t>
    </dgm:pt>
    <dgm:pt modelId="{B181442E-A9A4-40A8-8C03-038541F01939}" type="parTrans" cxnId="{303BB443-2811-4601-A6D2-73E65F9B85D3}">
      <dgm:prSet/>
      <dgm:spPr/>
      <dgm:t>
        <a:bodyPr/>
        <a:lstStyle/>
        <a:p>
          <a:endParaRPr lang="el-GR"/>
        </a:p>
      </dgm:t>
    </dgm:pt>
    <dgm:pt modelId="{E0F2EEA9-F54D-4BC9-B20E-100075BAAA7D}" type="sibTrans" cxnId="{303BB443-2811-4601-A6D2-73E65F9B85D3}">
      <dgm:prSet/>
      <dgm:spPr/>
      <dgm:t>
        <a:bodyPr/>
        <a:lstStyle/>
        <a:p>
          <a:endParaRPr lang="el-GR"/>
        </a:p>
      </dgm:t>
    </dgm:pt>
    <dgm:pt modelId="{BDED296A-D11C-419F-9062-27AAA2042DB9}">
      <dgm:prSet phldrT="[Κείμενο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97D2FF"/>
        </a:solidFill>
      </dgm:spPr>
      <dgm:t>
        <a:bodyPr/>
        <a:lstStyle/>
        <a:p>
          <a:r>
            <a:rPr lang="en-US" sz="800" b="1" dirty="0" smtClean="0">
              <a:latin typeface="Georgia" pitchFamily="18" charset="0"/>
            </a:rPr>
            <a:t>MASTER</a:t>
          </a:r>
          <a:endParaRPr lang="el-GR" sz="800" b="1" dirty="0">
            <a:latin typeface="Georgia" pitchFamily="18" charset="0"/>
          </a:endParaRPr>
        </a:p>
      </dgm:t>
    </dgm:pt>
    <dgm:pt modelId="{556EC7F0-9DA6-4EDF-ADD9-B4007E2F6828}" type="parTrans" cxnId="{032ABB56-0C66-4E34-A68B-449297E5B6F3}">
      <dgm:prSet/>
      <dgm:spPr/>
      <dgm:t>
        <a:bodyPr/>
        <a:lstStyle/>
        <a:p>
          <a:endParaRPr lang="el-GR"/>
        </a:p>
      </dgm:t>
    </dgm:pt>
    <dgm:pt modelId="{73E60975-CF0D-4EEB-8BA4-B1FA34287B4C}" type="sibTrans" cxnId="{032ABB56-0C66-4E34-A68B-449297E5B6F3}">
      <dgm:prSet/>
      <dgm:spPr/>
      <dgm:t>
        <a:bodyPr/>
        <a:lstStyle/>
        <a:p>
          <a:endParaRPr lang="el-GR"/>
        </a:p>
      </dgm:t>
    </dgm:pt>
    <dgm:pt modelId="{A8189A2D-386C-409C-AA1D-7E8B3F3DF014}">
      <dgm:prSet phldrT="[Κείμενο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81C9FF"/>
        </a:solidFill>
      </dgm:spPr>
      <dgm:t>
        <a:bodyPr/>
        <a:lstStyle/>
        <a:p>
          <a:r>
            <a:rPr lang="en-US" sz="800" b="1" dirty="0" smtClean="0">
              <a:latin typeface="Georgia" pitchFamily="18" charset="0"/>
            </a:rPr>
            <a:t>BRONSE MASTER</a:t>
          </a:r>
          <a:endParaRPr lang="el-GR" sz="800" b="1" dirty="0">
            <a:latin typeface="Georgia" pitchFamily="18" charset="0"/>
          </a:endParaRPr>
        </a:p>
      </dgm:t>
    </dgm:pt>
    <dgm:pt modelId="{C6C05796-7F42-4924-A052-C7479599F303}" type="parTrans" cxnId="{194CDC39-7AF4-4BFE-ACF2-984AAB3A6A80}">
      <dgm:prSet/>
      <dgm:spPr/>
      <dgm:t>
        <a:bodyPr/>
        <a:lstStyle/>
        <a:p>
          <a:endParaRPr lang="el-GR"/>
        </a:p>
      </dgm:t>
    </dgm:pt>
    <dgm:pt modelId="{0482E433-E375-45A5-812C-3A2CF3CD2EFA}" type="sibTrans" cxnId="{194CDC39-7AF4-4BFE-ACF2-984AAB3A6A80}">
      <dgm:prSet/>
      <dgm:spPr/>
      <dgm:t>
        <a:bodyPr/>
        <a:lstStyle/>
        <a:p>
          <a:endParaRPr lang="el-GR"/>
        </a:p>
      </dgm:t>
    </dgm:pt>
    <dgm:pt modelId="{D4FB0ACA-3C75-40D3-93F7-B8F38E3742CA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6DC0FF"/>
        </a:solidFill>
      </dgm:spPr>
      <dgm:t>
        <a:bodyPr/>
        <a:lstStyle/>
        <a:p>
          <a:r>
            <a:rPr lang="en-US" sz="800" b="1" dirty="0" smtClean="0">
              <a:latin typeface="Georgia" pitchFamily="18" charset="0"/>
            </a:rPr>
            <a:t>SILVER MASTER</a:t>
          </a:r>
          <a:endParaRPr lang="el-GR" sz="800" b="1" dirty="0">
            <a:latin typeface="Georgia" pitchFamily="18" charset="0"/>
          </a:endParaRPr>
        </a:p>
      </dgm:t>
    </dgm:pt>
    <dgm:pt modelId="{317DC8EB-157E-4DD1-B86B-C0BD9776D473}" type="parTrans" cxnId="{4F4184D4-FF0B-4F38-9712-0332D7074299}">
      <dgm:prSet/>
      <dgm:spPr/>
      <dgm:t>
        <a:bodyPr/>
        <a:lstStyle/>
        <a:p>
          <a:endParaRPr lang="el-GR"/>
        </a:p>
      </dgm:t>
    </dgm:pt>
    <dgm:pt modelId="{01B21264-7453-4B93-84E5-B4EDD0B5AEC1}" type="sibTrans" cxnId="{4F4184D4-FF0B-4F38-9712-0332D7074299}">
      <dgm:prSet/>
      <dgm:spPr/>
      <dgm:t>
        <a:bodyPr/>
        <a:lstStyle/>
        <a:p>
          <a:endParaRPr lang="el-GR"/>
        </a:p>
      </dgm:t>
    </dgm:pt>
    <dgm:pt modelId="{7D05275B-CE40-4CC1-98F5-60C93EAA8768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5DBAFF"/>
        </a:solidFill>
      </dgm:spPr>
      <dgm:t>
        <a:bodyPr/>
        <a:lstStyle/>
        <a:p>
          <a:r>
            <a:rPr lang="en-US" sz="800" b="1" dirty="0" smtClean="0">
              <a:latin typeface="Georgia" pitchFamily="18" charset="0"/>
            </a:rPr>
            <a:t>GOLD MASTER</a:t>
          </a:r>
          <a:endParaRPr lang="el-GR" sz="800" b="1" dirty="0">
            <a:latin typeface="Georgia" pitchFamily="18" charset="0"/>
          </a:endParaRPr>
        </a:p>
      </dgm:t>
    </dgm:pt>
    <dgm:pt modelId="{60E93FD3-C774-43C8-82E4-02A8324752D2}" type="parTrans" cxnId="{3FC85C37-68D9-40D9-B16C-8486BE81499A}">
      <dgm:prSet/>
      <dgm:spPr/>
      <dgm:t>
        <a:bodyPr/>
        <a:lstStyle/>
        <a:p>
          <a:endParaRPr lang="el-GR"/>
        </a:p>
      </dgm:t>
    </dgm:pt>
    <dgm:pt modelId="{6B655A6E-676E-4989-98F2-775C36B98FE7}" type="sibTrans" cxnId="{3FC85C37-68D9-40D9-B16C-8486BE81499A}">
      <dgm:prSet/>
      <dgm:spPr/>
      <dgm:t>
        <a:bodyPr/>
        <a:lstStyle/>
        <a:p>
          <a:endParaRPr lang="el-GR"/>
        </a:p>
      </dgm:t>
    </dgm:pt>
    <dgm:pt modelId="{20DFEDED-B97B-4344-A6DA-74F4E7EF134F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47B0FF"/>
        </a:solidFill>
      </dgm:spPr>
      <dgm:t>
        <a:bodyPr/>
        <a:lstStyle/>
        <a:p>
          <a:r>
            <a:rPr lang="en-US" sz="800" b="1" dirty="0" smtClean="0">
              <a:latin typeface="Georgia" pitchFamily="18" charset="0"/>
            </a:rPr>
            <a:t>PLATINUM MASTER</a:t>
          </a:r>
          <a:endParaRPr lang="el-GR" sz="800" b="1" dirty="0">
            <a:latin typeface="Georgia" pitchFamily="18" charset="0"/>
          </a:endParaRPr>
        </a:p>
      </dgm:t>
    </dgm:pt>
    <dgm:pt modelId="{247DB736-EB25-4DF0-A8B9-2A1A3EEB315D}" type="parTrans" cxnId="{CA1C68D2-6F78-486C-8839-8650EB1B0D63}">
      <dgm:prSet/>
      <dgm:spPr/>
      <dgm:t>
        <a:bodyPr/>
        <a:lstStyle/>
        <a:p>
          <a:endParaRPr lang="el-GR"/>
        </a:p>
      </dgm:t>
    </dgm:pt>
    <dgm:pt modelId="{04F00632-867E-4474-8183-3C6DC37C2109}" type="sibTrans" cxnId="{CA1C68D2-6F78-486C-8839-8650EB1B0D63}">
      <dgm:prSet/>
      <dgm:spPr/>
      <dgm:t>
        <a:bodyPr/>
        <a:lstStyle/>
        <a:p>
          <a:endParaRPr lang="el-GR"/>
        </a:p>
      </dgm:t>
    </dgm:pt>
    <dgm:pt modelId="{B2BA890D-C6C1-4E1D-9197-E386958A022A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0081E2"/>
        </a:solidFill>
      </dgm:spPr>
      <dgm:t>
        <a:bodyPr/>
        <a:lstStyle/>
        <a:p>
          <a:r>
            <a:rPr lang="en-US" sz="800" b="1" dirty="0" smtClean="0">
              <a:latin typeface="Georgia" pitchFamily="18" charset="0"/>
            </a:rPr>
            <a:t>SAPPHIRE</a:t>
          </a:r>
          <a:r>
            <a:rPr lang="el-GR" sz="800" b="1" dirty="0" smtClean="0">
              <a:latin typeface="Georgia" pitchFamily="18" charset="0"/>
            </a:rPr>
            <a:t> </a:t>
          </a:r>
          <a:r>
            <a:rPr lang="en-US" sz="800" b="1" dirty="0" smtClean="0">
              <a:latin typeface="Georgia" pitchFamily="18" charset="0"/>
            </a:rPr>
            <a:t>MASTER</a:t>
          </a:r>
          <a:endParaRPr lang="el-GR" sz="800" b="1" dirty="0">
            <a:latin typeface="Georgia" pitchFamily="18" charset="0"/>
          </a:endParaRPr>
        </a:p>
      </dgm:t>
    </dgm:pt>
    <dgm:pt modelId="{3851DA6C-5346-4D2E-B501-0DBF97EFF1E3}" type="parTrans" cxnId="{4FC6B7A7-8062-4288-877D-BAD6FB3295C1}">
      <dgm:prSet/>
      <dgm:spPr/>
      <dgm:t>
        <a:bodyPr/>
        <a:lstStyle/>
        <a:p>
          <a:endParaRPr lang="el-GR"/>
        </a:p>
      </dgm:t>
    </dgm:pt>
    <dgm:pt modelId="{28EA82EE-3003-4FCD-BA65-595A400DD424}" type="sibTrans" cxnId="{4FC6B7A7-8062-4288-877D-BAD6FB3295C1}">
      <dgm:prSet/>
      <dgm:spPr/>
      <dgm:t>
        <a:bodyPr/>
        <a:lstStyle/>
        <a:p>
          <a:endParaRPr lang="el-GR"/>
        </a:p>
      </dgm:t>
    </dgm:pt>
    <dgm:pt modelId="{B25F777B-9A10-4295-949E-6AAAAC9355A7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2"/>
        </a:solidFill>
      </dgm:spPr>
      <dgm:t>
        <a:bodyPr/>
        <a:lstStyle/>
        <a:p>
          <a:r>
            <a:rPr lang="en-US" sz="800" b="1" dirty="0" smtClean="0">
              <a:latin typeface="Georgia" pitchFamily="18" charset="0"/>
            </a:rPr>
            <a:t>RUBY MASTER</a:t>
          </a:r>
          <a:endParaRPr lang="el-GR" sz="800" b="1" dirty="0">
            <a:latin typeface="Georgia" pitchFamily="18" charset="0"/>
          </a:endParaRPr>
        </a:p>
      </dgm:t>
    </dgm:pt>
    <dgm:pt modelId="{6ED8B704-8690-4D3A-838A-3844EA72A378}" type="parTrans" cxnId="{3A3A348E-DCDF-4AB5-ABE9-A5CBD6867492}">
      <dgm:prSet/>
      <dgm:spPr/>
      <dgm:t>
        <a:bodyPr/>
        <a:lstStyle/>
        <a:p>
          <a:endParaRPr lang="el-GR"/>
        </a:p>
      </dgm:t>
    </dgm:pt>
    <dgm:pt modelId="{36629055-C9C2-4F12-BBF2-48BF0175DE35}" type="sibTrans" cxnId="{3A3A348E-DCDF-4AB5-ABE9-A5CBD6867492}">
      <dgm:prSet/>
      <dgm:spPr/>
      <dgm:t>
        <a:bodyPr/>
        <a:lstStyle/>
        <a:p>
          <a:endParaRPr lang="el-GR"/>
        </a:p>
      </dgm:t>
    </dgm:pt>
    <dgm:pt modelId="{C1E861B9-C82E-44DA-9E06-416AE21E9B90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00B050"/>
        </a:solidFill>
      </dgm:spPr>
      <dgm:t>
        <a:bodyPr/>
        <a:lstStyle/>
        <a:p>
          <a:r>
            <a:rPr lang="en-US" sz="800" b="1" dirty="0" smtClean="0">
              <a:latin typeface="Georgia" pitchFamily="18" charset="0"/>
            </a:rPr>
            <a:t>EMERALD MASTER</a:t>
          </a:r>
          <a:endParaRPr lang="el-GR" sz="800" b="1" dirty="0">
            <a:latin typeface="Georgia" pitchFamily="18" charset="0"/>
          </a:endParaRPr>
        </a:p>
      </dgm:t>
    </dgm:pt>
    <dgm:pt modelId="{27AAA986-940D-45DD-AED2-15816767AC8F}" type="parTrans" cxnId="{AA8B09DD-62A4-4011-A418-83F3D3709892}">
      <dgm:prSet/>
      <dgm:spPr/>
      <dgm:t>
        <a:bodyPr/>
        <a:lstStyle/>
        <a:p>
          <a:endParaRPr lang="el-GR"/>
        </a:p>
      </dgm:t>
    </dgm:pt>
    <dgm:pt modelId="{A7B1F152-0884-47CB-B043-A109DD173F76}" type="sibTrans" cxnId="{AA8B09DD-62A4-4011-A418-83F3D3709892}">
      <dgm:prSet/>
      <dgm:spPr/>
      <dgm:t>
        <a:bodyPr/>
        <a:lstStyle/>
        <a:p>
          <a:endParaRPr lang="el-GR"/>
        </a:p>
      </dgm:t>
    </dgm:pt>
    <dgm:pt modelId="{86DFFC69-0EC4-4D0D-8B30-EB5CEA6CD6C7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800" b="1" dirty="0" smtClean="0">
              <a:latin typeface="Georgia" pitchFamily="18" charset="0"/>
            </a:rPr>
            <a:t>DIAMOND MASTER</a:t>
          </a:r>
          <a:endParaRPr lang="el-GR" sz="800" b="1" dirty="0">
            <a:latin typeface="Georgia" pitchFamily="18" charset="0"/>
          </a:endParaRPr>
        </a:p>
      </dgm:t>
    </dgm:pt>
    <dgm:pt modelId="{A6A1198A-9A10-412E-8A61-53697347CEC7}" type="parTrans" cxnId="{94C08457-D331-48A4-A588-E6C5BF89CDBC}">
      <dgm:prSet/>
      <dgm:spPr/>
      <dgm:t>
        <a:bodyPr/>
        <a:lstStyle/>
        <a:p>
          <a:endParaRPr lang="el-GR"/>
        </a:p>
      </dgm:t>
    </dgm:pt>
    <dgm:pt modelId="{A113FB4E-0A8A-4D8A-B063-2F717E7F98DB}" type="sibTrans" cxnId="{94C08457-D331-48A4-A588-E6C5BF89CDBC}">
      <dgm:prSet/>
      <dgm:spPr/>
      <dgm:t>
        <a:bodyPr/>
        <a:lstStyle/>
        <a:p>
          <a:endParaRPr lang="el-GR"/>
        </a:p>
      </dgm:t>
    </dgm:pt>
    <dgm:pt modelId="{BBDAA899-231A-4942-A037-1AAB6793101E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800" b="1" dirty="0" smtClean="0">
              <a:latin typeface="Georgia" pitchFamily="18" charset="0"/>
            </a:rPr>
            <a:t>BLACK DIAMOND MASTER</a:t>
          </a:r>
          <a:endParaRPr lang="el-GR" sz="800" b="1" dirty="0">
            <a:latin typeface="Georgia" pitchFamily="18" charset="0"/>
          </a:endParaRPr>
        </a:p>
      </dgm:t>
    </dgm:pt>
    <dgm:pt modelId="{F36AA310-4027-41F0-A582-92430BD1008B}" type="parTrans" cxnId="{5BE52B29-6DC8-4883-B11D-02CBC575CB3F}">
      <dgm:prSet/>
      <dgm:spPr/>
      <dgm:t>
        <a:bodyPr/>
        <a:lstStyle/>
        <a:p>
          <a:endParaRPr lang="el-GR"/>
        </a:p>
      </dgm:t>
    </dgm:pt>
    <dgm:pt modelId="{3D717D0A-437B-4104-9EEC-5DB5F70676E7}" type="sibTrans" cxnId="{5BE52B29-6DC8-4883-B11D-02CBC575CB3F}">
      <dgm:prSet/>
      <dgm:spPr/>
      <dgm:t>
        <a:bodyPr/>
        <a:lstStyle/>
        <a:p>
          <a:endParaRPr lang="el-GR"/>
        </a:p>
      </dgm:t>
    </dgm:pt>
    <dgm:pt modelId="{85001209-5126-42DD-9527-C6415AB7F7D6}" type="pres">
      <dgm:prSet presAssocID="{07BE6C56-6145-49F4-B6E7-9274A7C75E22}" presName="Name0" presStyleCnt="0">
        <dgm:presLayoutVars>
          <dgm:dir/>
          <dgm:resizeHandles val="exact"/>
        </dgm:presLayoutVars>
      </dgm:prSet>
      <dgm:spPr/>
    </dgm:pt>
    <dgm:pt modelId="{D147F0F9-ED5A-4826-A888-813568A635DB}" type="pres">
      <dgm:prSet presAssocID="{07BE6C56-6145-49F4-B6E7-9274A7C75E22}" presName="fgShape" presStyleLbl="fgShp" presStyleIdx="0" presStyleCnt="1" custAng="0" custScaleX="26384" custScaleY="81682" custLinFactY="-207772" custLinFactNeighborX="-792" custLinFactNeighborY="-300000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prstGeom prst="stripedRightArrow">
          <a:avLst/>
        </a:prstGeom>
      </dgm:spPr>
    </dgm:pt>
    <dgm:pt modelId="{C19B0E6A-B0B1-42F8-A94D-F7366E272344}" type="pres">
      <dgm:prSet presAssocID="{07BE6C56-6145-49F4-B6E7-9274A7C75E22}" presName="linComp" presStyleCnt="0"/>
      <dgm:spPr/>
    </dgm:pt>
    <dgm:pt modelId="{67A4EA6F-D015-47E1-B7D4-BDB5C837A719}" type="pres">
      <dgm:prSet presAssocID="{2379FA39-5B7E-4C20-A755-E67962D216D5}" presName="compNode" presStyleCnt="0"/>
      <dgm:spPr/>
    </dgm:pt>
    <dgm:pt modelId="{1D9A420E-B21E-42F1-BC35-EEFEBFD5D4AF}" type="pres">
      <dgm:prSet presAssocID="{2379FA39-5B7E-4C20-A755-E67962D216D5}" presName="bkgdShape" presStyleLbl="node1" presStyleIdx="0" presStyleCnt="11" custScaleY="25875" custLinFactNeighborY="18531"/>
      <dgm:spPr/>
      <dgm:t>
        <a:bodyPr/>
        <a:lstStyle/>
        <a:p>
          <a:endParaRPr lang="el-GR"/>
        </a:p>
      </dgm:t>
    </dgm:pt>
    <dgm:pt modelId="{E321ADFB-687E-4EE6-B58C-41F37B8DF9A7}" type="pres">
      <dgm:prSet presAssocID="{2379FA39-5B7E-4C20-A755-E67962D216D5}" presName="nodeTx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83807EE-D9D7-4E85-BAC1-373F57D4F323}" type="pres">
      <dgm:prSet presAssocID="{2379FA39-5B7E-4C20-A755-E67962D216D5}" presName="invisiNode" presStyleLbl="node1" presStyleIdx="0" presStyleCnt="11"/>
      <dgm:spPr/>
    </dgm:pt>
    <dgm:pt modelId="{1D1F6F31-3DC1-417E-9CB1-6425BF4806D3}" type="pres">
      <dgm:prSet presAssocID="{2379FA39-5B7E-4C20-A755-E67962D216D5}" presName="imagNode" presStyleLbl="fgImgPlace1" presStyleIdx="0" presStyleCnt="11" custScaleY="41771" custLinFactY="2185" custLinFactNeighborY="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D5CB94F-D51A-40C7-AD77-475A1D02B4AD}" type="pres">
      <dgm:prSet presAssocID="{E0F2EEA9-F54D-4BC9-B20E-100075BAAA7D}" presName="sibTrans" presStyleLbl="sibTrans2D1" presStyleIdx="0" presStyleCnt="0"/>
      <dgm:spPr/>
      <dgm:t>
        <a:bodyPr/>
        <a:lstStyle/>
        <a:p>
          <a:endParaRPr lang="el-GR"/>
        </a:p>
      </dgm:t>
    </dgm:pt>
    <dgm:pt modelId="{EA48578C-EE80-4DE9-8530-D08875FA4E75}" type="pres">
      <dgm:prSet presAssocID="{BDED296A-D11C-419F-9062-27AAA2042DB9}" presName="compNode" presStyleCnt="0"/>
      <dgm:spPr/>
    </dgm:pt>
    <dgm:pt modelId="{3BFDD573-AF99-4A50-8BE7-6AC103A66D9E}" type="pres">
      <dgm:prSet presAssocID="{BDED296A-D11C-419F-9062-27AAA2042DB9}" presName="bkgdShape" presStyleLbl="node1" presStyleIdx="1" presStyleCnt="11" custScaleY="30158" custLinFactNeighborY="17461"/>
      <dgm:spPr/>
      <dgm:t>
        <a:bodyPr/>
        <a:lstStyle/>
        <a:p>
          <a:endParaRPr lang="el-GR"/>
        </a:p>
      </dgm:t>
    </dgm:pt>
    <dgm:pt modelId="{C4858889-499D-43E1-888F-FFDD0096D4C0}" type="pres">
      <dgm:prSet presAssocID="{BDED296A-D11C-419F-9062-27AAA2042DB9}" presName="nodeTx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643D8BF-8B7F-4A98-8564-DD88192A1B1F}" type="pres">
      <dgm:prSet presAssocID="{BDED296A-D11C-419F-9062-27AAA2042DB9}" presName="invisiNode" presStyleLbl="node1" presStyleIdx="1" presStyleCnt="11"/>
      <dgm:spPr/>
    </dgm:pt>
    <dgm:pt modelId="{C909F32F-63A2-4876-9D70-2C064C8C1FF6}" type="pres">
      <dgm:prSet presAssocID="{BDED296A-D11C-419F-9062-27AAA2042DB9}" presName="imagNode" presStyleLbl="fgImgPlace1" presStyleIdx="1" presStyleCnt="11" custScaleY="43001" custLinFactNeighborY="9161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58986E8-7CBC-4F3E-8B71-8D273965AC94}" type="pres">
      <dgm:prSet presAssocID="{73E60975-CF0D-4EEB-8BA4-B1FA34287B4C}" presName="sibTrans" presStyleLbl="sibTrans2D1" presStyleIdx="0" presStyleCnt="0"/>
      <dgm:spPr/>
      <dgm:t>
        <a:bodyPr/>
        <a:lstStyle/>
        <a:p>
          <a:endParaRPr lang="el-GR"/>
        </a:p>
      </dgm:t>
    </dgm:pt>
    <dgm:pt modelId="{A6D596C6-25C8-4A1B-93C7-5C3F16B0D9A1}" type="pres">
      <dgm:prSet presAssocID="{A8189A2D-386C-409C-AA1D-7E8B3F3DF014}" presName="compNode" presStyleCnt="0"/>
      <dgm:spPr/>
    </dgm:pt>
    <dgm:pt modelId="{0AD17C89-F8D4-44B5-AB02-12B911704D20}" type="pres">
      <dgm:prSet presAssocID="{A8189A2D-386C-409C-AA1D-7E8B3F3DF014}" presName="bkgdShape" presStyleLbl="node1" presStyleIdx="2" presStyleCnt="11" custScaleY="36507" custLinFactNeighborY="17461"/>
      <dgm:spPr/>
      <dgm:t>
        <a:bodyPr/>
        <a:lstStyle/>
        <a:p>
          <a:endParaRPr lang="el-GR"/>
        </a:p>
      </dgm:t>
    </dgm:pt>
    <dgm:pt modelId="{3B31DFCB-A991-4988-9084-99A575F70E50}" type="pres">
      <dgm:prSet presAssocID="{A8189A2D-386C-409C-AA1D-7E8B3F3DF014}" presName="nodeTx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BAD768D-1EBB-42B5-87DF-C12FBB4D474E}" type="pres">
      <dgm:prSet presAssocID="{A8189A2D-386C-409C-AA1D-7E8B3F3DF014}" presName="invisiNode" presStyleLbl="node1" presStyleIdx="2" presStyleCnt="11"/>
      <dgm:spPr/>
    </dgm:pt>
    <dgm:pt modelId="{918FF444-BF8C-433E-863C-3D101EA8EE59}" type="pres">
      <dgm:prSet presAssocID="{A8189A2D-386C-409C-AA1D-7E8B3F3DF014}" presName="imagNode" presStyleLbl="fgImgPlace1" presStyleIdx="2" presStyleCnt="11" custScaleY="40704" custLinFactNeighborY="8323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AF35A3D-9A0E-4965-BBDC-9C2FC63CAF48}" type="pres">
      <dgm:prSet presAssocID="{0482E433-E375-45A5-812C-3A2CF3CD2EFA}" presName="sibTrans" presStyleLbl="sibTrans2D1" presStyleIdx="0" presStyleCnt="0"/>
      <dgm:spPr/>
      <dgm:t>
        <a:bodyPr/>
        <a:lstStyle/>
        <a:p>
          <a:endParaRPr lang="el-GR"/>
        </a:p>
      </dgm:t>
    </dgm:pt>
    <dgm:pt modelId="{2B610129-6F4D-4CF1-8FB3-F1072E02F8BF}" type="pres">
      <dgm:prSet presAssocID="{D4FB0ACA-3C75-40D3-93F7-B8F38E3742CA}" presName="compNode" presStyleCnt="0"/>
      <dgm:spPr/>
    </dgm:pt>
    <dgm:pt modelId="{04BD248D-448E-4BD3-A52A-C6D2376D5AF1}" type="pres">
      <dgm:prSet presAssocID="{D4FB0ACA-3C75-40D3-93F7-B8F38E3742CA}" presName="bkgdShape" presStyleLbl="node1" presStyleIdx="3" presStyleCnt="11" custScaleY="39682" custLinFactNeighborY="17460"/>
      <dgm:spPr/>
      <dgm:t>
        <a:bodyPr/>
        <a:lstStyle/>
        <a:p>
          <a:endParaRPr lang="el-GR"/>
        </a:p>
      </dgm:t>
    </dgm:pt>
    <dgm:pt modelId="{31905CDA-D274-45AB-B770-BAF672675569}" type="pres">
      <dgm:prSet presAssocID="{D4FB0ACA-3C75-40D3-93F7-B8F38E3742CA}" presName="nodeTx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DA7064B-F94E-4D49-8274-AA7D673158F5}" type="pres">
      <dgm:prSet presAssocID="{D4FB0ACA-3C75-40D3-93F7-B8F38E3742CA}" presName="invisiNode" presStyleLbl="node1" presStyleIdx="3" presStyleCnt="11"/>
      <dgm:spPr/>
    </dgm:pt>
    <dgm:pt modelId="{D78589EC-54C1-4FD5-8798-FF2C275721E7}" type="pres">
      <dgm:prSet presAssocID="{D4FB0ACA-3C75-40D3-93F7-B8F38E3742CA}" presName="imagNode" presStyleLbl="fgImgPlace1" presStyleIdx="3" presStyleCnt="11" custScaleY="40703" custLinFactNeighborY="6911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FD5E98C4-B140-4F3D-9C4E-31ECCA64E0D9}" type="pres">
      <dgm:prSet presAssocID="{01B21264-7453-4B93-84E5-B4EDD0B5AEC1}" presName="sibTrans" presStyleLbl="sibTrans2D1" presStyleIdx="0" presStyleCnt="0"/>
      <dgm:spPr/>
      <dgm:t>
        <a:bodyPr/>
        <a:lstStyle/>
        <a:p>
          <a:endParaRPr lang="el-GR"/>
        </a:p>
      </dgm:t>
    </dgm:pt>
    <dgm:pt modelId="{C9BDFB08-95A6-4B53-A98E-2AAE28578E7B}" type="pres">
      <dgm:prSet presAssocID="{7D05275B-CE40-4CC1-98F5-60C93EAA8768}" presName="compNode" presStyleCnt="0"/>
      <dgm:spPr/>
    </dgm:pt>
    <dgm:pt modelId="{0193D8E8-B410-4E2F-833B-8016752FFB0C}" type="pres">
      <dgm:prSet presAssocID="{7D05275B-CE40-4CC1-98F5-60C93EAA8768}" presName="bkgdShape" presStyleLbl="node1" presStyleIdx="4" presStyleCnt="11" custScaleY="46031" custLinFactNeighborY="15080"/>
      <dgm:spPr/>
      <dgm:t>
        <a:bodyPr/>
        <a:lstStyle/>
        <a:p>
          <a:endParaRPr lang="el-GR"/>
        </a:p>
      </dgm:t>
    </dgm:pt>
    <dgm:pt modelId="{450813C2-F30E-4960-89E5-58F2282D0152}" type="pres">
      <dgm:prSet presAssocID="{7D05275B-CE40-4CC1-98F5-60C93EAA8768}" presName="nodeTx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6796E24-F7B2-4464-AE57-8D7AFE2468E9}" type="pres">
      <dgm:prSet presAssocID="{7D05275B-CE40-4CC1-98F5-60C93EAA8768}" presName="invisiNode" presStyleLbl="node1" presStyleIdx="4" presStyleCnt="11"/>
      <dgm:spPr/>
    </dgm:pt>
    <dgm:pt modelId="{BED92E28-2F6C-4D73-A8E9-FF3CAE3691CE}" type="pres">
      <dgm:prSet presAssocID="{7D05275B-CE40-4CC1-98F5-60C93EAA8768}" presName="imagNode" presStyleLbl="fgImgPlace1" presStyleIdx="4" presStyleCnt="11" custScaleY="40702" custLinFactNeighborY="59583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7133B867-7B32-470C-8742-C74CD7AB9652}" type="pres">
      <dgm:prSet presAssocID="{6B655A6E-676E-4989-98F2-775C36B98FE7}" presName="sibTrans" presStyleLbl="sibTrans2D1" presStyleIdx="0" presStyleCnt="0"/>
      <dgm:spPr/>
      <dgm:t>
        <a:bodyPr/>
        <a:lstStyle/>
        <a:p>
          <a:endParaRPr lang="el-GR"/>
        </a:p>
      </dgm:t>
    </dgm:pt>
    <dgm:pt modelId="{2693EB54-75A1-465C-8C23-8AE025CA8EDE}" type="pres">
      <dgm:prSet presAssocID="{20DFEDED-B97B-4344-A6DA-74F4E7EF134F}" presName="compNode" presStyleCnt="0"/>
      <dgm:spPr/>
    </dgm:pt>
    <dgm:pt modelId="{34935236-D506-4506-B643-CDBA794AF926}" type="pres">
      <dgm:prSet presAssocID="{20DFEDED-B97B-4344-A6DA-74F4E7EF134F}" presName="bkgdShape" presStyleLbl="node1" presStyleIdx="5" presStyleCnt="11" custScaleY="49206" custLinFactNeighborY="14286"/>
      <dgm:spPr/>
      <dgm:t>
        <a:bodyPr/>
        <a:lstStyle/>
        <a:p>
          <a:endParaRPr lang="el-GR"/>
        </a:p>
      </dgm:t>
    </dgm:pt>
    <dgm:pt modelId="{8742DCD0-573E-4F56-9D2A-7236011FA852}" type="pres">
      <dgm:prSet presAssocID="{20DFEDED-B97B-4344-A6DA-74F4E7EF134F}" presName="nodeTx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D531B01-4749-401F-9EBD-1D641AD7967A}" type="pres">
      <dgm:prSet presAssocID="{20DFEDED-B97B-4344-A6DA-74F4E7EF134F}" presName="invisiNode" presStyleLbl="node1" presStyleIdx="5" presStyleCnt="11"/>
      <dgm:spPr/>
    </dgm:pt>
    <dgm:pt modelId="{B5960FFA-F38E-4EEF-89D6-E36210F6ED1C}" type="pres">
      <dgm:prSet presAssocID="{20DFEDED-B97B-4344-A6DA-74F4E7EF134F}" presName="imagNode" presStyleLbl="fgImgPlace1" presStyleIdx="5" presStyleCnt="11" custScaleY="40702" custLinFactNeighborY="4509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C00D5C7C-0BEF-4D6E-ADB9-01D86FE5B449}" type="pres">
      <dgm:prSet presAssocID="{04F00632-867E-4474-8183-3C6DC37C2109}" presName="sibTrans" presStyleLbl="sibTrans2D1" presStyleIdx="0" presStyleCnt="0"/>
      <dgm:spPr/>
      <dgm:t>
        <a:bodyPr/>
        <a:lstStyle/>
        <a:p>
          <a:endParaRPr lang="el-GR"/>
        </a:p>
      </dgm:t>
    </dgm:pt>
    <dgm:pt modelId="{27292534-BBDD-44DD-889E-B52A200443B1}" type="pres">
      <dgm:prSet presAssocID="{B2BA890D-C6C1-4E1D-9197-E386958A022A}" presName="compNode" presStyleCnt="0"/>
      <dgm:spPr/>
    </dgm:pt>
    <dgm:pt modelId="{9BBF6639-ADBE-46FF-8F9F-C927B9DE6DC1}" type="pres">
      <dgm:prSet presAssocID="{B2BA890D-C6C1-4E1D-9197-E386958A022A}" presName="bkgdShape" presStyleLbl="node1" presStyleIdx="6" presStyleCnt="11" custScaleY="55555" custLinFactNeighborY="12699"/>
      <dgm:spPr/>
      <dgm:t>
        <a:bodyPr/>
        <a:lstStyle/>
        <a:p>
          <a:endParaRPr lang="el-GR"/>
        </a:p>
      </dgm:t>
    </dgm:pt>
    <dgm:pt modelId="{4654D8A1-BCBC-407A-B7A4-993CC17A77D2}" type="pres">
      <dgm:prSet presAssocID="{B2BA890D-C6C1-4E1D-9197-E386958A022A}" presName="nodeTx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BC68408-9B14-4A19-8DA7-7A6F4B0187CA}" type="pres">
      <dgm:prSet presAssocID="{B2BA890D-C6C1-4E1D-9197-E386958A022A}" presName="invisiNode" presStyleLbl="node1" presStyleIdx="6" presStyleCnt="11"/>
      <dgm:spPr/>
    </dgm:pt>
    <dgm:pt modelId="{3118E0EA-7355-45AF-BAE1-06167D515127}" type="pres">
      <dgm:prSet presAssocID="{B2BA890D-C6C1-4E1D-9197-E386958A022A}" presName="imagNode" presStyleLbl="fgImgPlace1" presStyleIdx="6" presStyleCnt="11" custScaleY="40702" custLinFactNeighborY="30797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E25459FB-0456-4692-9C80-69F6CB4B3C64}" type="pres">
      <dgm:prSet presAssocID="{28EA82EE-3003-4FCD-BA65-595A400DD424}" presName="sibTrans" presStyleLbl="sibTrans2D1" presStyleIdx="0" presStyleCnt="0"/>
      <dgm:spPr/>
      <dgm:t>
        <a:bodyPr/>
        <a:lstStyle/>
        <a:p>
          <a:endParaRPr lang="el-GR"/>
        </a:p>
      </dgm:t>
    </dgm:pt>
    <dgm:pt modelId="{27076B38-BBC2-4101-9AFB-BF8E0A646941}" type="pres">
      <dgm:prSet presAssocID="{B25F777B-9A10-4295-949E-6AAAAC9355A7}" presName="compNode" presStyleCnt="0"/>
      <dgm:spPr/>
    </dgm:pt>
    <dgm:pt modelId="{FE803D77-CACB-44AA-9970-863F4A8699F9}" type="pres">
      <dgm:prSet presAssocID="{B25F777B-9A10-4295-949E-6AAAAC9355A7}" presName="bkgdShape" presStyleLbl="node1" presStyleIdx="7" presStyleCnt="11" custScaleY="61905" custLinFactNeighborY="11111"/>
      <dgm:spPr/>
      <dgm:t>
        <a:bodyPr/>
        <a:lstStyle/>
        <a:p>
          <a:endParaRPr lang="el-GR"/>
        </a:p>
      </dgm:t>
    </dgm:pt>
    <dgm:pt modelId="{FEC91C44-3068-4E0B-A642-D26E0B9B05C4}" type="pres">
      <dgm:prSet presAssocID="{B25F777B-9A10-4295-949E-6AAAAC9355A7}" presName="nodeTx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36713B8-6A90-458F-A002-96632657EEAA}" type="pres">
      <dgm:prSet presAssocID="{B25F777B-9A10-4295-949E-6AAAAC9355A7}" presName="invisiNode" presStyleLbl="node1" presStyleIdx="7" presStyleCnt="11"/>
      <dgm:spPr/>
    </dgm:pt>
    <dgm:pt modelId="{20F8EA32-2878-4F4A-9102-90BF82341F0C}" type="pres">
      <dgm:prSet presAssocID="{B25F777B-9A10-4295-949E-6AAAAC9355A7}" presName="imagNode" presStyleLbl="fgImgPlace1" presStyleIdx="7" presStyleCnt="11" custScaleY="40702" custLinFactNeighborY="16498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</dgm:pt>
    <dgm:pt modelId="{50EA4D88-D8F9-452A-AAD4-32CB6064D0A2}" type="pres">
      <dgm:prSet presAssocID="{36629055-C9C2-4F12-BBF2-48BF0175DE35}" presName="sibTrans" presStyleLbl="sibTrans2D1" presStyleIdx="0" presStyleCnt="0"/>
      <dgm:spPr/>
      <dgm:t>
        <a:bodyPr/>
        <a:lstStyle/>
        <a:p>
          <a:endParaRPr lang="el-GR"/>
        </a:p>
      </dgm:t>
    </dgm:pt>
    <dgm:pt modelId="{9BBE22DE-128E-46B8-BA45-DCF8CA25E04D}" type="pres">
      <dgm:prSet presAssocID="{C1E861B9-C82E-44DA-9E06-416AE21E9B90}" presName="compNode" presStyleCnt="0"/>
      <dgm:spPr/>
    </dgm:pt>
    <dgm:pt modelId="{D15FB550-CAC2-45D6-AE48-5AA69AC2FCF7}" type="pres">
      <dgm:prSet presAssocID="{C1E861B9-C82E-44DA-9E06-416AE21E9B90}" presName="bkgdShape" presStyleLbl="node1" presStyleIdx="8" presStyleCnt="11" custScaleY="68253" custLinFactNeighborY="8730"/>
      <dgm:spPr/>
      <dgm:t>
        <a:bodyPr/>
        <a:lstStyle/>
        <a:p>
          <a:endParaRPr lang="el-GR"/>
        </a:p>
      </dgm:t>
    </dgm:pt>
    <dgm:pt modelId="{51ADBD19-C196-4C28-894B-5104D74B9F6C}" type="pres">
      <dgm:prSet presAssocID="{C1E861B9-C82E-44DA-9E06-416AE21E9B90}" presName="nodeTx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B172A3E-A8C2-42DD-82DF-B703F78ADCED}" type="pres">
      <dgm:prSet presAssocID="{C1E861B9-C82E-44DA-9E06-416AE21E9B90}" presName="invisiNode" presStyleLbl="node1" presStyleIdx="8" presStyleCnt="11"/>
      <dgm:spPr/>
    </dgm:pt>
    <dgm:pt modelId="{477D3857-E4A8-487B-9C85-7D0560B0372C}" type="pres">
      <dgm:prSet presAssocID="{C1E861B9-C82E-44DA-9E06-416AE21E9B90}" presName="imagNode" presStyleLbl="fgImgPlace1" presStyleIdx="8" presStyleCnt="11" custScaleY="40702" custLinFactNeighborY="-1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</dgm:pt>
    <dgm:pt modelId="{4CD5501E-F964-44DE-B125-0E3E924D6D0E}" type="pres">
      <dgm:prSet presAssocID="{A7B1F152-0884-47CB-B043-A109DD173F76}" presName="sibTrans" presStyleLbl="sibTrans2D1" presStyleIdx="0" presStyleCnt="0"/>
      <dgm:spPr/>
      <dgm:t>
        <a:bodyPr/>
        <a:lstStyle/>
        <a:p>
          <a:endParaRPr lang="el-GR"/>
        </a:p>
      </dgm:t>
    </dgm:pt>
    <dgm:pt modelId="{7287094A-E1E4-478E-B189-F52C7D4748D3}" type="pres">
      <dgm:prSet presAssocID="{86DFFC69-0EC4-4D0D-8B30-EB5CEA6CD6C7}" presName="compNode" presStyleCnt="0"/>
      <dgm:spPr/>
    </dgm:pt>
    <dgm:pt modelId="{76A41AD0-FF58-418B-ADCB-9FA49E9D2538}" type="pres">
      <dgm:prSet presAssocID="{86DFFC69-0EC4-4D0D-8B30-EB5CEA6CD6C7}" presName="bkgdShape" presStyleLbl="node1" presStyleIdx="9" presStyleCnt="11" custScaleY="77778" custLinFactNeighborX="-1443" custLinFactNeighborY="7143"/>
      <dgm:spPr/>
      <dgm:t>
        <a:bodyPr/>
        <a:lstStyle/>
        <a:p>
          <a:endParaRPr lang="el-GR"/>
        </a:p>
      </dgm:t>
    </dgm:pt>
    <dgm:pt modelId="{21329F9C-21B5-485F-A2CD-2A4570789937}" type="pres">
      <dgm:prSet presAssocID="{86DFFC69-0EC4-4D0D-8B30-EB5CEA6CD6C7}" presName="nodeTx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73A98D5-5E37-4A65-A642-1BB64F1CB9F4}" type="pres">
      <dgm:prSet presAssocID="{86DFFC69-0EC4-4D0D-8B30-EB5CEA6CD6C7}" presName="invisiNode" presStyleLbl="node1" presStyleIdx="9" presStyleCnt="11"/>
      <dgm:spPr/>
    </dgm:pt>
    <dgm:pt modelId="{6CC561E7-FA98-4DB8-A13A-6FD9C25F6668}" type="pres">
      <dgm:prSet presAssocID="{86DFFC69-0EC4-4D0D-8B30-EB5CEA6CD6C7}" presName="imagNode" presStyleLbl="fgImgPlace1" presStyleIdx="9" presStyleCnt="11" custScaleY="40702" custLinFactNeighborY="-11917"/>
      <dgm:spPr>
        <a:blipFill rotWithShape="0">
          <a:blip xmlns:r="http://schemas.openxmlformats.org/officeDocument/2006/relationships" r:embed="rId10"/>
          <a:stretch>
            <a:fillRect/>
          </a:stretch>
        </a:blipFill>
      </dgm:spPr>
    </dgm:pt>
    <dgm:pt modelId="{C5D8AC65-A8B8-470B-9C1A-BECF628DFFDA}" type="pres">
      <dgm:prSet presAssocID="{A113FB4E-0A8A-4D8A-B063-2F717E7F98DB}" presName="sibTrans" presStyleLbl="sibTrans2D1" presStyleIdx="0" presStyleCnt="0"/>
      <dgm:spPr/>
      <dgm:t>
        <a:bodyPr/>
        <a:lstStyle/>
        <a:p>
          <a:endParaRPr lang="el-GR"/>
        </a:p>
      </dgm:t>
    </dgm:pt>
    <dgm:pt modelId="{1F0595C7-72F4-4700-87A0-55431E240A1B}" type="pres">
      <dgm:prSet presAssocID="{BBDAA899-231A-4942-A037-1AAB6793101E}" presName="compNode" presStyleCnt="0"/>
      <dgm:spPr/>
    </dgm:pt>
    <dgm:pt modelId="{086B9E18-2F1F-4122-8554-AE2875BBB859}" type="pres">
      <dgm:prSet presAssocID="{BBDAA899-231A-4942-A037-1AAB6793101E}" presName="bkgdShape" presStyleLbl="node1" presStyleIdx="10" presStyleCnt="11" custScaleY="84127" custLinFactNeighborY="5556"/>
      <dgm:spPr/>
      <dgm:t>
        <a:bodyPr/>
        <a:lstStyle/>
        <a:p>
          <a:endParaRPr lang="el-GR"/>
        </a:p>
      </dgm:t>
    </dgm:pt>
    <dgm:pt modelId="{40F354A8-A70E-488E-8DEB-EE3C963C9E54}" type="pres">
      <dgm:prSet presAssocID="{BBDAA899-231A-4942-A037-1AAB6793101E}" presName="nodeTx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BC97959-5EDB-4AA1-99E8-AF1A29039FA9}" type="pres">
      <dgm:prSet presAssocID="{BBDAA899-231A-4942-A037-1AAB6793101E}" presName="invisiNode" presStyleLbl="node1" presStyleIdx="10" presStyleCnt="11"/>
      <dgm:spPr/>
    </dgm:pt>
    <dgm:pt modelId="{683BE3A6-2718-4BCE-AD07-DA75E0294EC4}" type="pres">
      <dgm:prSet presAssocID="{BBDAA899-231A-4942-A037-1AAB6793101E}" presName="imagNode" presStyleLbl="fgImgPlace1" presStyleIdx="10" presStyleCnt="11" custScaleY="40702" custLinFactNeighborY="-28786"/>
      <dgm:spPr>
        <a:blipFill rotWithShape="0">
          <a:blip xmlns:r="http://schemas.openxmlformats.org/officeDocument/2006/relationships" r:embed="rId11"/>
          <a:stretch>
            <a:fillRect/>
          </a:stretch>
        </a:blipFill>
      </dgm:spPr>
    </dgm:pt>
  </dgm:ptLst>
  <dgm:cxnLst>
    <dgm:cxn modelId="{CA1C68D2-6F78-486C-8839-8650EB1B0D63}" srcId="{07BE6C56-6145-49F4-B6E7-9274A7C75E22}" destId="{20DFEDED-B97B-4344-A6DA-74F4E7EF134F}" srcOrd="5" destOrd="0" parTransId="{247DB736-EB25-4DF0-A8B9-2A1A3EEB315D}" sibTransId="{04F00632-867E-4474-8183-3C6DC37C2109}"/>
    <dgm:cxn modelId="{9B91B565-818C-4284-9B53-F826F3FE87BD}" type="presOf" srcId="{7D05275B-CE40-4CC1-98F5-60C93EAA8768}" destId="{450813C2-F30E-4960-89E5-58F2282D0152}" srcOrd="1" destOrd="0" presId="urn:microsoft.com/office/officeart/2005/8/layout/hList7#1"/>
    <dgm:cxn modelId="{A45C47D6-6677-41F6-B3BD-63F85A4C7020}" type="presOf" srcId="{36629055-C9C2-4F12-BBF2-48BF0175DE35}" destId="{50EA4D88-D8F9-452A-AAD4-32CB6064D0A2}" srcOrd="0" destOrd="0" presId="urn:microsoft.com/office/officeart/2005/8/layout/hList7#1"/>
    <dgm:cxn modelId="{A0D819C9-8BD3-4A61-BA07-D93D26D94BC3}" type="presOf" srcId="{C1E861B9-C82E-44DA-9E06-416AE21E9B90}" destId="{51ADBD19-C196-4C28-894B-5104D74B9F6C}" srcOrd="1" destOrd="0" presId="urn:microsoft.com/office/officeart/2005/8/layout/hList7#1"/>
    <dgm:cxn modelId="{066ED485-41E3-4B70-AA6D-15E6FEFB52D7}" type="presOf" srcId="{28EA82EE-3003-4FCD-BA65-595A400DD424}" destId="{E25459FB-0456-4692-9C80-69F6CB4B3C64}" srcOrd="0" destOrd="0" presId="urn:microsoft.com/office/officeart/2005/8/layout/hList7#1"/>
    <dgm:cxn modelId="{CE796EE6-2EEB-41B0-9F69-D3FA4D63E5B0}" type="presOf" srcId="{6B655A6E-676E-4989-98F2-775C36B98FE7}" destId="{7133B867-7B32-470C-8742-C74CD7AB9652}" srcOrd="0" destOrd="0" presId="urn:microsoft.com/office/officeart/2005/8/layout/hList7#1"/>
    <dgm:cxn modelId="{EC19CECA-572D-4613-A138-9EF82415E484}" type="presOf" srcId="{04F00632-867E-4474-8183-3C6DC37C2109}" destId="{C00D5C7C-0BEF-4D6E-ADB9-01D86FE5B449}" srcOrd="0" destOrd="0" presId="urn:microsoft.com/office/officeart/2005/8/layout/hList7#1"/>
    <dgm:cxn modelId="{194CDC39-7AF4-4BFE-ACF2-984AAB3A6A80}" srcId="{07BE6C56-6145-49F4-B6E7-9274A7C75E22}" destId="{A8189A2D-386C-409C-AA1D-7E8B3F3DF014}" srcOrd="2" destOrd="0" parTransId="{C6C05796-7F42-4924-A052-C7479599F303}" sibTransId="{0482E433-E375-45A5-812C-3A2CF3CD2EFA}"/>
    <dgm:cxn modelId="{303BB443-2811-4601-A6D2-73E65F9B85D3}" srcId="{07BE6C56-6145-49F4-B6E7-9274A7C75E22}" destId="{2379FA39-5B7E-4C20-A755-E67962D216D5}" srcOrd="0" destOrd="0" parTransId="{B181442E-A9A4-40A8-8C03-038541F01939}" sibTransId="{E0F2EEA9-F54D-4BC9-B20E-100075BAAA7D}"/>
    <dgm:cxn modelId="{87DFD378-D69A-4161-B104-2F466806C7C0}" type="presOf" srcId="{0482E433-E375-45A5-812C-3A2CF3CD2EFA}" destId="{6AF35A3D-9A0E-4965-BBDC-9C2FC63CAF48}" srcOrd="0" destOrd="0" presId="urn:microsoft.com/office/officeart/2005/8/layout/hList7#1"/>
    <dgm:cxn modelId="{C3EE573C-032D-48F0-93EA-2B24C1966527}" type="presOf" srcId="{2379FA39-5B7E-4C20-A755-E67962D216D5}" destId="{E321ADFB-687E-4EE6-B58C-41F37B8DF9A7}" srcOrd="1" destOrd="0" presId="urn:microsoft.com/office/officeart/2005/8/layout/hList7#1"/>
    <dgm:cxn modelId="{032ABB56-0C66-4E34-A68B-449297E5B6F3}" srcId="{07BE6C56-6145-49F4-B6E7-9274A7C75E22}" destId="{BDED296A-D11C-419F-9062-27AAA2042DB9}" srcOrd="1" destOrd="0" parTransId="{556EC7F0-9DA6-4EDF-ADD9-B4007E2F6828}" sibTransId="{73E60975-CF0D-4EEB-8BA4-B1FA34287B4C}"/>
    <dgm:cxn modelId="{B3FA49C9-F93A-40C8-8A22-1EC087529A9C}" type="presOf" srcId="{20DFEDED-B97B-4344-A6DA-74F4E7EF134F}" destId="{34935236-D506-4506-B643-CDBA794AF926}" srcOrd="0" destOrd="0" presId="urn:microsoft.com/office/officeart/2005/8/layout/hList7#1"/>
    <dgm:cxn modelId="{EF6D652F-9B6C-4EEB-85CB-CAF9D1AA1BF2}" type="presOf" srcId="{86DFFC69-0EC4-4D0D-8B30-EB5CEA6CD6C7}" destId="{76A41AD0-FF58-418B-ADCB-9FA49E9D2538}" srcOrd="0" destOrd="0" presId="urn:microsoft.com/office/officeart/2005/8/layout/hList7#1"/>
    <dgm:cxn modelId="{3DAA5CCE-4D25-494D-94F8-B16CFCD7D4D3}" type="presOf" srcId="{BBDAA899-231A-4942-A037-1AAB6793101E}" destId="{086B9E18-2F1F-4122-8554-AE2875BBB859}" srcOrd="0" destOrd="0" presId="urn:microsoft.com/office/officeart/2005/8/layout/hList7#1"/>
    <dgm:cxn modelId="{2DB0059F-8BB9-44AA-BFF0-0A105C47014F}" type="presOf" srcId="{BBDAA899-231A-4942-A037-1AAB6793101E}" destId="{40F354A8-A70E-488E-8DEB-EE3C963C9E54}" srcOrd="1" destOrd="0" presId="urn:microsoft.com/office/officeart/2005/8/layout/hList7#1"/>
    <dgm:cxn modelId="{95AEC919-0CED-4BC7-A811-2F8A312A5C7B}" type="presOf" srcId="{BDED296A-D11C-419F-9062-27AAA2042DB9}" destId="{3BFDD573-AF99-4A50-8BE7-6AC103A66D9E}" srcOrd="0" destOrd="0" presId="urn:microsoft.com/office/officeart/2005/8/layout/hList7#1"/>
    <dgm:cxn modelId="{F094E714-71AC-4360-A07D-50259E3B4AF7}" type="presOf" srcId="{B2BA890D-C6C1-4E1D-9197-E386958A022A}" destId="{4654D8A1-BCBC-407A-B7A4-993CC17A77D2}" srcOrd="1" destOrd="0" presId="urn:microsoft.com/office/officeart/2005/8/layout/hList7#1"/>
    <dgm:cxn modelId="{3A3A348E-DCDF-4AB5-ABE9-A5CBD6867492}" srcId="{07BE6C56-6145-49F4-B6E7-9274A7C75E22}" destId="{B25F777B-9A10-4295-949E-6AAAAC9355A7}" srcOrd="7" destOrd="0" parTransId="{6ED8B704-8690-4D3A-838A-3844EA72A378}" sibTransId="{36629055-C9C2-4F12-BBF2-48BF0175DE35}"/>
    <dgm:cxn modelId="{47AFAD1D-8D55-492D-BA58-B54F21B787AF}" type="presOf" srcId="{D4FB0ACA-3C75-40D3-93F7-B8F38E3742CA}" destId="{04BD248D-448E-4BD3-A52A-C6D2376D5AF1}" srcOrd="0" destOrd="0" presId="urn:microsoft.com/office/officeart/2005/8/layout/hList7#1"/>
    <dgm:cxn modelId="{795D1966-C232-49FA-88BF-F2C718CBC3EE}" type="presOf" srcId="{20DFEDED-B97B-4344-A6DA-74F4E7EF134F}" destId="{8742DCD0-573E-4F56-9D2A-7236011FA852}" srcOrd="1" destOrd="0" presId="urn:microsoft.com/office/officeart/2005/8/layout/hList7#1"/>
    <dgm:cxn modelId="{3FC85C37-68D9-40D9-B16C-8486BE81499A}" srcId="{07BE6C56-6145-49F4-B6E7-9274A7C75E22}" destId="{7D05275B-CE40-4CC1-98F5-60C93EAA8768}" srcOrd="4" destOrd="0" parTransId="{60E93FD3-C774-43C8-82E4-02A8324752D2}" sibTransId="{6B655A6E-676E-4989-98F2-775C36B98FE7}"/>
    <dgm:cxn modelId="{7832F4D6-F5BE-41B5-90D3-9A712BDED26F}" type="presOf" srcId="{A8189A2D-386C-409C-AA1D-7E8B3F3DF014}" destId="{0AD17C89-F8D4-44B5-AB02-12B911704D20}" srcOrd="0" destOrd="0" presId="urn:microsoft.com/office/officeart/2005/8/layout/hList7#1"/>
    <dgm:cxn modelId="{5F60B53B-D105-4586-B57A-8B0EDEA97FE2}" type="presOf" srcId="{A8189A2D-386C-409C-AA1D-7E8B3F3DF014}" destId="{3B31DFCB-A991-4988-9084-99A575F70E50}" srcOrd="1" destOrd="0" presId="urn:microsoft.com/office/officeart/2005/8/layout/hList7#1"/>
    <dgm:cxn modelId="{B99C831E-17D4-4EA4-AC1E-0D88176DD19E}" type="presOf" srcId="{A113FB4E-0A8A-4D8A-B063-2F717E7F98DB}" destId="{C5D8AC65-A8B8-470B-9C1A-BECF628DFFDA}" srcOrd="0" destOrd="0" presId="urn:microsoft.com/office/officeart/2005/8/layout/hList7#1"/>
    <dgm:cxn modelId="{B66CEEFF-1166-47FC-8FB6-1BEA8641AE45}" type="presOf" srcId="{D4FB0ACA-3C75-40D3-93F7-B8F38E3742CA}" destId="{31905CDA-D274-45AB-B770-BAF672675569}" srcOrd="1" destOrd="0" presId="urn:microsoft.com/office/officeart/2005/8/layout/hList7#1"/>
    <dgm:cxn modelId="{94C08457-D331-48A4-A588-E6C5BF89CDBC}" srcId="{07BE6C56-6145-49F4-B6E7-9274A7C75E22}" destId="{86DFFC69-0EC4-4D0D-8B30-EB5CEA6CD6C7}" srcOrd="9" destOrd="0" parTransId="{A6A1198A-9A10-412E-8A61-53697347CEC7}" sibTransId="{A113FB4E-0A8A-4D8A-B063-2F717E7F98DB}"/>
    <dgm:cxn modelId="{7FD0045A-5D32-42CA-91A1-10F3A7938B46}" type="presOf" srcId="{B25F777B-9A10-4295-949E-6AAAAC9355A7}" destId="{FEC91C44-3068-4E0B-A642-D26E0B9B05C4}" srcOrd="1" destOrd="0" presId="urn:microsoft.com/office/officeart/2005/8/layout/hList7#1"/>
    <dgm:cxn modelId="{5BE52B29-6DC8-4883-B11D-02CBC575CB3F}" srcId="{07BE6C56-6145-49F4-B6E7-9274A7C75E22}" destId="{BBDAA899-231A-4942-A037-1AAB6793101E}" srcOrd="10" destOrd="0" parTransId="{F36AA310-4027-41F0-A582-92430BD1008B}" sibTransId="{3D717D0A-437B-4104-9EEC-5DB5F70676E7}"/>
    <dgm:cxn modelId="{CCAE2C18-A178-4173-B03F-3D134B61F0DF}" type="presOf" srcId="{E0F2EEA9-F54D-4BC9-B20E-100075BAAA7D}" destId="{0D5CB94F-D51A-40C7-AD77-475A1D02B4AD}" srcOrd="0" destOrd="0" presId="urn:microsoft.com/office/officeart/2005/8/layout/hList7#1"/>
    <dgm:cxn modelId="{C9558AAF-9A7E-415C-9F71-868CC559D8EE}" type="presOf" srcId="{B2BA890D-C6C1-4E1D-9197-E386958A022A}" destId="{9BBF6639-ADBE-46FF-8F9F-C927B9DE6DC1}" srcOrd="0" destOrd="0" presId="urn:microsoft.com/office/officeart/2005/8/layout/hList7#1"/>
    <dgm:cxn modelId="{8AEEA62C-1A4F-4190-8120-BCA13B24D068}" type="presOf" srcId="{01B21264-7453-4B93-84E5-B4EDD0B5AEC1}" destId="{FD5E98C4-B140-4F3D-9C4E-31ECCA64E0D9}" srcOrd="0" destOrd="0" presId="urn:microsoft.com/office/officeart/2005/8/layout/hList7#1"/>
    <dgm:cxn modelId="{F1A2BBDD-38E6-46D1-ACBD-F418E54BA9C6}" type="presOf" srcId="{B25F777B-9A10-4295-949E-6AAAAC9355A7}" destId="{FE803D77-CACB-44AA-9970-863F4A8699F9}" srcOrd="0" destOrd="0" presId="urn:microsoft.com/office/officeart/2005/8/layout/hList7#1"/>
    <dgm:cxn modelId="{14090B23-8D9B-41CC-AA9C-D30762745BE7}" type="presOf" srcId="{86DFFC69-0EC4-4D0D-8B30-EB5CEA6CD6C7}" destId="{21329F9C-21B5-485F-A2CD-2A4570789937}" srcOrd="1" destOrd="0" presId="urn:microsoft.com/office/officeart/2005/8/layout/hList7#1"/>
    <dgm:cxn modelId="{CCD30323-C090-487E-B5BB-D3C4029A718B}" type="presOf" srcId="{2379FA39-5B7E-4C20-A755-E67962D216D5}" destId="{1D9A420E-B21E-42F1-BC35-EEFEBFD5D4AF}" srcOrd="0" destOrd="0" presId="urn:microsoft.com/office/officeart/2005/8/layout/hList7#1"/>
    <dgm:cxn modelId="{4FC6B7A7-8062-4288-877D-BAD6FB3295C1}" srcId="{07BE6C56-6145-49F4-B6E7-9274A7C75E22}" destId="{B2BA890D-C6C1-4E1D-9197-E386958A022A}" srcOrd="6" destOrd="0" parTransId="{3851DA6C-5346-4D2E-B501-0DBF97EFF1E3}" sibTransId="{28EA82EE-3003-4FCD-BA65-595A400DD424}"/>
    <dgm:cxn modelId="{C57D97BE-F325-47F2-970E-317048A85150}" type="presOf" srcId="{73E60975-CF0D-4EEB-8BA4-B1FA34287B4C}" destId="{158986E8-7CBC-4F3E-8B71-8D273965AC94}" srcOrd="0" destOrd="0" presId="urn:microsoft.com/office/officeart/2005/8/layout/hList7#1"/>
    <dgm:cxn modelId="{16C54A26-D2FE-4604-9805-CCA944811EA1}" type="presOf" srcId="{C1E861B9-C82E-44DA-9E06-416AE21E9B90}" destId="{D15FB550-CAC2-45D6-AE48-5AA69AC2FCF7}" srcOrd="0" destOrd="0" presId="urn:microsoft.com/office/officeart/2005/8/layout/hList7#1"/>
    <dgm:cxn modelId="{AEB3649B-B5A3-46BF-BA1A-87593AAFF572}" type="presOf" srcId="{A7B1F152-0884-47CB-B043-A109DD173F76}" destId="{4CD5501E-F964-44DE-B125-0E3E924D6D0E}" srcOrd="0" destOrd="0" presId="urn:microsoft.com/office/officeart/2005/8/layout/hList7#1"/>
    <dgm:cxn modelId="{4F4184D4-FF0B-4F38-9712-0332D7074299}" srcId="{07BE6C56-6145-49F4-B6E7-9274A7C75E22}" destId="{D4FB0ACA-3C75-40D3-93F7-B8F38E3742CA}" srcOrd="3" destOrd="0" parTransId="{317DC8EB-157E-4DD1-B86B-C0BD9776D473}" sibTransId="{01B21264-7453-4B93-84E5-B4EDD0B5AEC1}"/>
    <dgm:cxn modelId="{8C4AE6C6-C099-4DA1-87E1-99D06892E925}" type="presOf" srcId="{7D05275B-CE40-4CC1-98F5-60C93EAA8768}" destId="{0193D8E8-B410-4E2F-833B-8016752FFB0C}" srcOrd="0" destOrd="0" presId="urn:microsoft.com/office/officeart/2005/8/layout/hList7#1"/>
    <dgm:cxn modelId="{F1A0D8DB-A40A-40BB-BFB3-C76F998E61A9}" type="presOf" srcId="{BDED296A-D11C-419F-9062-27AAA2042DB9}" destId="{C4858889-499D-43E1-888F-FFDD0096D4C0}" srcOrd="1" destOrd="0" presId="urn:microsoft.com/office/officeart/2005/8/layout/hList7#1"/>
    <dgm:cxn modelId="{E2563DA6-BEF8-41C0-B00D-77F23B7F1E7E}" type="presOf" srcId="{07BE6C56-6145-49F4-B6E7-9274A7C75E22}" destId="{85001209-5126-42DD-9527-C6415AB7F7D6}" srcOrd="0" destOrd="0" presId="urn:microsoft.com/office/officeart/2005/8/layout/hList7#1"/>
    <dgm:cxn modelId="{AA8B09DD-62A4-4011-A418-83F3D3709892}" srcId="{07BE6C56-6145-49F4-B6E7-9274A7C75E22}" destId="{C1E861B9-C82E-44DA-9E06-416AE21E9B90}" srcOrd="8" destOrd="0" parTransId="{27AAA986-940D-45DD-AED2-15816767AC8F}" sibTransId="{A7B1F152-0884-47CB-B043-A109DD173F76}"/>
    <dgm:cxn modelId="{17FB2E17-2329-4CA9-B017-1B8807452627}" type="presParOf" srcId="{85001209-5126-42DD-9527-C6415AB7F7D6}" destId="{D147F0F9-ED5A-4826-A888-813568A635DB}" srcOrd="0" destOrd="0" presId="urn:microsoft.com/office/officeart/2005/8/layout/hList7#1"/>
    <dgm:cxn modelId="{95415E0C-FFD7-44F3-AE1B-D980E2F43017}" type="presParOf" srcId="{85001209-5126-42DD-9527-C6415AB7F7D6}" destId="{C19B0E6A-B0B1-42F8-A94D-F7366E272344}" srcOrd="1" destOrd="0" presId="urn:microsoft.com/office/officeart/2005/8/layout/hList7#1"/>
    <dgm:cxn modelId="{8BEC0D8C-4240-431B-BB8D-7996E0971D10}" type="presParOf" srcId="{C19B0E6A-B0B1-42F8-A94D-F7366E272344}" destId="{67A4EA6F-D015-47E1-B7D4-BDB5C837A719}" srcOrd="0" destOrd="0" presId="urn:microsoft.com/office/officeart/2005/8/layout/hList7#1"/>
    <dgm:cxn modelId="{7E3924FC-219C-404C-A2EF-E42494448794}" type="presParOf" srcId="{67A4EA6F-D015-47E1-B7D4-BDB5C837A719}" destId="{1D9A420E-B21E-42F1-BC35-EEFEBFD5D4AF}" srcOrd="0" destOrd="0" presId="urn:microsoft.com/office/officeart/2005/8/layout/hList7#1"/>
    <dgm:cxn modelId="{1C1C4788-5486-4952-B0B7-ECBA4726A7C3}" type="presParOf" srcId="{67A4EA6F-D015-47E1-B7D4-BDB5C837A719}" destId="{E321ADFB-687E-4EE6-B58C-41F37B8DF9A7}" srcOrd="1" destOrd="0" presId="urn:microsoft.com/office/officeart/2005/8/layout/hList7#1"/>
    <dgm:cxn modelId="{B189B24B-CD46-4F2B-8DFD-24C81384CF57}" type="presParOf" srcId="{67A4EA6F-D015-47E1-B7D4-BDB5C837A719}" destId="{583807EE-D9D7-4E85-BAC1-373F57D4F323}" srcOrd="2" destOrd="0" presId="urn:microsoft.com/office/officeart/2005/8/layout/hList7#1"/>
    <dgm:cxn modelId="{96F7EECA-6A90-4A8F-A75E-45066E426F59}" type="presParOf" srcId="{67A4EA6F-D015-47E1-B7D4-BDB5C837A719}" destId="{1D1F6F31-3DC1-417E-9CB1-6425BF4806D3}" srcOrd="3" destOrd="0" presId="urn:microsoft.com/office/officeart/2005/8/layout/hList7#1"/>
    <dgm:cxn modelId="{E54EBA38-A87B-4A2E-81D6-AC570D2565EF}" type="presParOf" srcId="{C19B0E6A-B0B1-42F8-A94D-F7366E272344}" destId="{0D5CB94F-D51A-40C7-AD77-475A1D02B4AD}" srcOrd="1" destOrd="0" presId="urn:microsoft.com/office/officeart/2005/8/layout/hList7#1"/>
    <dgm:cxn modelId="{B048BF42-2176-4F11-9D7D-06D546458F2A}" type="presParOf" srcId="{C19B0E6A-B0B1-42F8-A94D-F7366E272344}" destId="{EA48578C-EE80-4DE9-8530-D08875FA4E75}" srcOrd="2" destOrd="0" presId="urn:microsoft.com/office/officeart/2005/8/layout/hList7#1"/>
    <dgm:cxn modelId="{1D93857F-9FB3-4E85-8520-0147AFB65CBB}" type="presParOf" srcId="{EA48578C-EE80-4DE9-8530-D08875FA4E75}" destId="{3BFDD573-AF99-4A50-8BE7-6AC103A66D9E}" srcOrd="0" destOrd="0" presId="urn:microsoft.com/office/officeart/2005/8/layout/hList7#1"/>
    <dgm:cxn modelId="{8554FF0D-6B0F-491C-9A2F-882BC302F1B2}" type="presParOf" srcId="{EA48578C-EE80-4DE9-8530-D08875FA4E75}" destId="{C4858889-499D-43E1-888F-FFDD0096D4C0}" srcOrd="1" destOrd="0" presId="urn:microsoft.com/office/officeart/2005/8/layout/hList7#1"/>
    <dgm:cxn modelId="{B28D8FF1-0CA4-4DF3-B549-87D31BD798FE}" type="presParOf" srcId="{EA48578C-EE80-4DE9-8530-D08875FA4E75}" destId="{7643D8BF-8B7F-4A98-8564-DD88192A1B1F}" srcOrd="2" destOrd="0" presId="urn:microsoft.com/office/officeart/2005/8/layout/hList7#1"/>
    <dgm:cxn modelId="{58790127-2D26-42B8-9CC0-5DADB1DE32B1}" type="presParOf" srcId="{EA48578C-EE80-4DE9-8530-D08875FA4E75}" destId="{C909F32F-63A2-4876-9D70-2C064C8C1FF6}" srcOrd="3" destOrd="0" presId="urn:microsoft.com/office/officeart/2005/8/layout/hList7#1"/>
    <dgm:cxn modelId="{F4D80DB7-0A5E-428A-AE12-A795318516C1}" type="presParOf" srcId="{C19B0E6A-B0B1-42F8-A94D-F7366E272344}" destId="{158986E8-7CBC-4F3E-8B71-8D273965AC94}" srcOrd="3" destOrd="0" presId="urn:microsoft.com/office/officeart/2005/8/layout/hList7#1"/>
    <dgm:cxn modelId="{FBA19FBE-551F-46EA-AD0B-538AFA7A1F04}" type="presParOf" srcId="{C19B0E6A-B0B1-42F8-A94D-F7366E272344}" destId="{A6D596C6-25C8-4A1B-93C7-5C3F16B0D9A1}" srcOrd="4" destOrd="0" presId="urn:microsoft.com/office/officeart/2005/8/layout/hList7#1"/>
    <dgm:cxn modelId="{5A303D60-1D4D-46BB-B638-1C9BE7DB623E}" type="presParOf" srcId="{A6D596C6-25C8-4A1B-93C7-5C3F16B0D9A1}" destId="{0AD17C89-F8D4-44B5-AB02-12B911704D20}" srcOrd="0" destOrd="0" presId="urn:microsoft.com/office/officeart/2005/8/layout/hList7#1"/>
    <dgm:cxn modelId="{DD0AE631-AE9D-49EB-8F5F-98E9ADF97E23}" type="presParOf" srcId="{A6D596C6-25C8-4A1B-93C7-5C3F16B0D9A1}" destId="{3B31DFCB-A991-4988-9084-99A575F70E50}" srcOrd="1" destOrd="0" presId="urn:microsoft.com/office/officeart/2005/8/layout/hList7#1"/>
    <dgm:cxn modelId="{3FB1F002-FC19-4A6C-A885-348F11F43630}" type="presParOf" srcId="{A6D596C6-25C8-4A1B-93C7-5C3F16B0D9A1}" destId="{5BAD768D-1EBB-42B5-87DF-C12FBB4D474E}" srcOrd="2" destOrd="0" presId="urn:microsoft.com/office/officeart/2005/8/layout/hList7#1"/>
    <dgm:cxn modelId="{FCF3A78C-54C6-49E7-94C3-07BB2A90287B}" type="presParOf" srcId="{A6D596C6-25C8-4A1B-93C7-5C3F16B0D9A1}" destId="{918FF444-BF8C-433E-863C-3D101EA8EE59}" srcOrd="3" destOrd="0" presId="urn:microsoft.com/office/officeart/2005/8/layout/hList7#1"/>
    <dgm:cxn modelId="{0A7ADDF2-A4C8-482E-B773-D0C7A5EB0361}" type="presParOf" srcId="{C19B0E6A-B0B1-42F8-A94D-F7366E272344}" destId="{6AF35A3D-9A0E-4965-BBDC-9C2FC63CAF48}" srcOrd="5" destOrd="0" presId="urn:microsoft.com/office/officeart/2005/8/layout/hList7#1"/>
    <dgm:cxn modelId="{D212D797-9607-47E5-AD3E-52789671FAA4}" type="presParOf" srcId="{C19B0E6A-B0B1-42F8-A94D-F7366E272344}" destId="{2B610129-6F4D-4CF1-8FB3-F1072E02F8BF}" srcOrd="6" destOrd="0" presId="urn:microsoft.com/office/officeart/2005/8/layout/hList7#1"/>
    <dgm:cxn modelId="{8334BA02-DB27-425B-A747-D01B83C629E4}" type="presParOf" srcId="{2B610129-6F4D-4CF1-8FB3-F1072E02F8BF}" destId="{04BD248D-448E-4BD3-A52A-C6D2376D5AF1}" srcOrd="0" destOrd="0" presId="urn:microsoft.com/office/officeart/2005/8/layout/hList7#1"/>
    <dgm:cxn modelId="{AFE676BA-66E8-4AD1-9DD8-181DA5AD3DA8}" type="presParOf" srcId="{2B610129-6F4D-4CF1-8FB3-F1072E02F8BF}" destId="{31905CDA-D274-45AB-B770-BAF672675569}" srcOrd="1" destOrd="0" presId="urn:microsoft.com/office/officeart/2005/8/layout/hList7#1"/>
    <dgm:cxn modelId="{D8751358-A630-4379-9862-0FBAEE859AB1}" type="presParOf" srcId="{2B610129-6F4D-4CF1-8FB3-F1072E02F8BF}" destId="{6DA7064B-F94E-4D49-8274-AA7D673158F5}" srcOrd="2" destOrd="0" presId="urn:microsoft.com/office/officeart/2005/8/layout/hList7#1"/>
    <dgm:cxn modelId="{F012802E-056A-46EA-9676-E6E97C476AA4}" type="presParOf" srcId="{2B610129-6F4D-4CF1-8FB3-F1072E02F8BF}" destId="{D78589EC-54C1-4FD5-8798-FF2C275721E7}" srcOrd="3" destOrd="0" presId="urn:microsoft.com/office/officeart/2005/8/layout/hList7#1"/>
    <dgm:cxn modelId="{F28CF951-7CED-4BA3-B220-FEDA1D607334}" type="presParOf" srcId="{C19B0E6A-B0B1-42F8-A94D-F7366E272344}" destId="{FD5E98C4-B140-4F3D-9C4E-31ECCA64E0D9}" srcOrd="7" destOrd="0" presId="urn:microsoft.com/office/officeart/2005/8/layout/hList7#1"/>
    <dgm:cxn modelId="{E2FF0C4C-C27E-4DCD-9034-A6BCEAE8BD42}" type="presParOf" srcId="{C19B0E6A-B0B1-42F8-A94D-F7366E272344}" destId="{C9BDFB08-95A6-4B53-A98E-2AAE28578E7B}" srcOrd="8" destOrd="0" presId="urn:microsoft.com/office/officeart/2005/8/layout/hList7#1"/>
    <dgm:cxn modelId="{C4D15BB8-F990-402C-BD14-608070243477}" type="presParOf" srcId="{C9BDFB08-95A6-4B53-A98E-2AAE28578E7B}" destId="{0193D8E8-B410-4E2F-833B-8016752FFB0C}" srcOrd="0" destOrd="0" presId="urn:microsoft.com/office/officeart/2005/8/layout/hList7#1"/>
    <dgm:cxn modelId="{4EE3D364-A4F5-4AEA-BE35-525909151FF2}" type="presParOf" srcId="{C9BDFB08-95A6-4B53-A98E-2AAE28578E7B}" destId="{450813C2-F30E-4960-89E5-58F2282D0152}" srcOrd="1" destOrd="0" presId="urn:microsoft.com/office/officeart/2005/8/layout/hList7#1"/>
    <dgm:cxn modelId="{01021D92-62C2-42C7-A872-7AC917ED330D}" type="presParOf" srcId="{C9BDFB08-95A6-4B53-A98E-2AAE28578E7B}" destId="{D6796E24-F7B2-4464-AE57-8D7AFE2468E9}" srcOrd="2" destOrd="0" presId="urn:microsoft.com/office/officeart/2005/8/layout/hList7#1"/>
    <dgm:cxn modelId="{7B4C5DC2-25C5-4400-98D3-A69CFA632283}" type="presParOf" srcId="{C9BDFB08-95A6-4B53-A98E-2AAE28578E7B}" destId="{BED92E28-2F6C-4D73-A8E9-FF3CAE3691CE}" srcOrd="3" destOrd="0" presId="urn:microsoft.com/office/officeart/2005/8/layout/hList7#1"/>
    <dgm:cxn modelId="{9D920760-F110-4E04-B0EC-5D8C4851C7C8}" type="presParOf" srcId="{C19B0E6A-B0B1-42F8-A94D-F7366E272344}" destId="{7133B867-7B32-470C-8742-C74CD7AB9652}" srcOrd="9" destOrd="0" presId="urn:microsoft.com/office/officeart/2005/8/layout/hList7#1"/>
    <dgm:cxn modelId="{4BF6E6E8-2287-411A-B365-430E016D9716}" type="presParOf" srcId="{C19B0E6A-B0B1-42F8-A94D-F7366E272344}" destId="{2693EB54-75A1-465C-8C23-8AE025CA8EDE}" srcOrd="10" destOrd="0" presId="urn:microsoft.com/office/officeart/2005/8/layout/hList7#1"/>
    <dgm:cxn modelId="{6EB639B0-F15D-44FD-A38F-9BE6D46E2442}" type="presParOf" srcId="{2693EB54-75A1-465C-8C23-8AE025CA8EDE}" destId="{34935236-D506-4506-B643-CDBA794AF926}" srcOrd="0" destOrd="0" presId="urn:microsoft.com/office/officeart/2005/8/layout/hList7#1"/>
    <dgm:cxn modelId="{9814669E-B7E5-4BCA-93F9-59E1ACE23C1F}" type="presParOf" srcId="{2693EB54-75A1-465C-8C23-8AE025CA8EDE}" destId="{8742DCD0-573E-4F56-9D2A-7236011FA852}" srcOrd="1" destOrd="0" presId="urn:microsoft.com/office/officeart/2005/8/layout/hList7#1"/>
    <dgm:cxn modelId="{699971BF-1782-4B9F-8578-EB08136E921C}" type="presParOf" srcId="{2693EB54-75A1-465C-8C23-8AE025CA8EDE}" destId="{2D531B01-4749-401F-9EBD-1D641AD7967A}" srcOrd="2" destOrd="0" presId="urn:microsoft.com/office/officeart/2005/8/layout/hList7#1"/>
    <dgm:cxn modelId="{66757695-8A6C-4E85-9508-EA0812035F57}" type="presParOf" srcId="{2693EB54-75A1-465C-8C23-8AE025CA8EDE}" destId="{B5960FFA-F38E-4EEF-89D6-E36210F6ED1C}" srcOrd="3" destOrd="0" presId="urn:microsoft.com/office/officeart/2005/8/layout/hList7#1"/>
    <dgm:cxn modelId="{480478D0-14DE-4F34-A244-CB0360A3E73B}" type="presParOf" srcId="{C19B0E6A-B0B1-42F8-A94D-F7366E272344}" destId="{C00D5C7C-0BEF-4D6E-ADB9-01D86FE5B449}" srcOrd="11" destOrd="0" presId="urn:microsoft.com/office/officeart/2005/8/layout/hList7#1"/>
    <dgm:cxn modelId="{BC33882F-C937-434E-B78C-071987F238AC}" type="presParOf" srcId="{C19B0E6A-B0B1-42F8-A94D-F7366E272344}" destId="{27292534-BBDD-44DD-889E-B52A200443B1}" srcOrd="12" destOrd="0" presId="urn:microsoft.com/office/officeart/2005/8/layout/hList7#1"/>
    <dgm:cxn modelId="{2257C69F-3810-4A64-8E2F-8092D8EABA34}" type="presParOf" srcId="{27292534-BBDD-44DD-889E-B52A200443B1}" destId="{9BBF6639-ADBE-46FF-8F9F-C927B9DE6DC1}" srcOrd="0" destOrd="0" presId="urn:microsoft.com/office/officeart/2005/8/layout/hList7#1"/>
    <dgm:cxn modelId="{4B7C47FC-A595-48F0-BF49-A6C7E3055173}" type="presParOf" srcId="{27292534-BBDD-44DD-889E-B52A200443B1}" destId="{4654D8A1-BCBC-407A-B7A4-993CC17A77D2}" srcOrd="1" destOrd="0" presId="urn:microsoft.com/office/officeart/2005/8/layout/hList7#1"/>
    <dgm:cxn modelId="{BFD86219-AFAB-4BF3-AE88-6BA907CAF521}" type="presParOf" srcId="{27292534-BBDD-44DD-889E-B52A200443B1}" destId="{2BC68408-9B14-4A19-8DA7-7A6F4B0187CA}" srcOrd="2" destOrd="0" presId="urn:microsoft.com/office/officeart/2005/8/layout/hList7#1"/>
    <dgm:cxn modelId="{AC37F75A-8B10-46E0-BF0B-95D69AEEFC7A}" type="presParOf" srcId="{27292534-BBDD-44DD-889E-B52A200443B1}" destId="{3118E0EA-7355-45AF-BAE1-06167D515127}" srcOrd="3" destOrd="0" presId="urn:microsoft.com/office/officeart/2005/8/layout/hList7#1"/>
    <dgm:cxn modelId="{60406B95-A21C-4B4D-A142-489B5440A30E}" type="presParOf" srcId="{C19B0E6A-B0B1-42F8-A94D-F7366E272344}" destId="{E25459FB-0456-4692-9C80-69F6CB4B3C64}" srcOrd="13" destOrd="0" presId="urn:microsoft.com/office/officeart/2005/8/layout/hList7#1"/>
    <dgm:cxn modelId="{56B2EED4-64C2-42DF-B78E-D6CC04A46F7C}" type="presParOf" srcId="{C19B0E6A-B0B1-42F8-A94D-F7366E272344}" destId="{27076B38-BBC2-4101-9AFB-BF8E0A646941}" srcOrd="14" destOrd="0" presId="urn:microsoft.com/office/officeart/2005/8/layout/hList7#1"/>
    <dgm:cxn modelId="{878ECE89-9F38-40CF-A768-E046477AF743}" type="presParOf" srcId="{27076B38-BBC2-4101-9AFB-BF8E0A646941}" destId="{FE803D77-CACB-44AA-9970-863F4A8699F9}" srcOrd="0" destOrd="0" presId="urn:microsoft.com/office/officeart/2005/8/layout/hList7#1"/>
    <dgm:cxn modelId="{FD2E16E0-7862-4ED2-A9AA-46213C8295AA}" type="presParOf" srcId="{27076B38-BBC2-4101-9AFB-BF8E0A646941}" destId="{FEC91C44-3068-4E0B-A642-D26E0B9B05C4}" srcOrd="1" destOrd="0" presId="urn:microsoft.com/office/officeart/2005/8/layout/hList7#1"/>
    <dgm:cxn modelId="{5F52B0D6-B1AF-433A-A84A-E41F0269707E}" type="presParOf" srcId="{27076B38-BBC2-4101-9AFB-BF8E0A646941}" destId="{136713B8-6A90-458F-A002-96632657EEAA}" srcOrd="2" destOrd="0" presId="urn:microsoft.com/office/officeart/2005/8/layout/hList7#1"/>
    <dgm:cxn modelId="{49BD145B-7CBC-4F92-BA46-D19D114BDED2}" type="presParOf" srcId="{27076B38-BBC2-4101-9AFB-BF8E0A646941}" destId="{20F8EA32-2878-4F4A-9102-90BF82341F0C}" srcOrd="3" destOrd="0" presId="urn:microsoft.com/office/officeart/2005/8/layout/hList7#1"/>
    <dgm:cxn modelId="{3F62695B-C1CB-4D9C-9E64-178624EC8B09}" type="presParOf" srcId="{C19B0E6A-B0B1-42F8-A94D-F7366E272344}" destId="{50EA4D88-D8F9-452A-AAD4-32CB6064D0A2}" srcOrd="15" destOrd="0" presId="urn:microsoft.com/office/officeart/2005/8/layout/hList7#1"/>
    <dgm:cxn modelId="{D860CEA7-EB96-4D97-9DC7-8892CAA62E9B}" type="presParOf" srcId="{C19B0E6A-B0B1-42F8-A94D-F7366E272344}" destId="{9BBE22DE-128E-46B8-BA45-DCF8CA25E04D}" srcOrd="16" destOrd="0" presId="urn:microsoft.com/office/officeart/2005/8/layout/hList7#1"/>
    <dgm:cxn modelId="{1FB73BD4-4DE0-4E5F-8ECA-A88E5CA96B98}" type="presParOf" srcId="{9BBE22DE-128E-46B8-BA45-DCF8CA25E04D}" destId="{D15FB550-CAC2-45D6-AE48-5AA69AC2FCF7}" srcOrd="0" destOrd="0" presId="urn:microsoft.com/office/officeart/2005/8/layout/hList7#1"/>
    <dgm:cxn modelId="{53EBD260-E949-4092-AD1D-9F29ADA00ED9}" type="presParOf" srcId="{9BBE22DE-128E-46B8-BA45-DCF8CA25E04D}" destId="{51ADBD19-C196-4C28-894B-5104D74B9F6C}" srcOrd="1" destOrd="0" presId="urn:microsoft.com/office/officeart/2005/8/layout/hList7#1"/>
    <dgm:cxn modelId="{8147FD9E-941A-4EC0-8452-9BB31BA4973F}" type="presParOf" srcId="{9BBE22DE-128E-46B8-BA45-DCF8CA25E04D}" destId="{8B172A3E-A8C2-42DD-82DF-B703F78ADCED}" srcOrd="2" destOrd="0" presId="urn:microsoft.com/office/officeart/2005/8/layout/hList7#1"/>
    <dgm:cxn modelId="{D238694E-83F0-440F-ACC9-E5A411430341}" type="presParOf" srcId="{9BBE22DE-128E-46B8-BA45-DCF8CA25E04D}" destId="{477D3857-E4A8-487B-9C85-7D0560B0372C}" srcOrd="3" destOrd="0" presId="urn:microsoft.com/office/officeart/2005/8/layout/hList7#1"/>
    <dgm:cxn modelId="{AF7B1809-BBF0-4B3E-881B-E64CAE4388BB}" type="presParOf" srcId="{C19B0E6A-B0B1-42F8-A94D-F7366E272344}" destId="{4CD5501E-F964-44DE-B125-0E3E924D6D0E}" srcOrd="17" destOrd="0" presId="urn:microsoft.com/office/officeart/2005/8/layout/hList7#1"/>
    <dgm:cxn modelId="{699BC91B-6221-4707-922F-07FEFCF1DE2B}" type="presParOf" srcId="{C19B0E6A-B0B1-42F8-A94D-F7366E272344}" destId="{7287094A-E1E4-478E-B189-F52C7D4748D3}" srcOrd="18" destOrd="0" presId="urn:microsoft.com/office/officeart/2005/8/layout/hList7#1"/>
    <dgm:cxn modelId="{8D1D679A-5FF5-4F96-9C7F-4D0DC7560D75}" type="presParOf" srcId="{7287094A-E1E4-478E-B189-F52C7D4748D3}" destId="{76A41AD0-FF58-418B-ADCB-9FA49E9D2538}" srcOrd="0" destOrd="0" presId="urn:microsoft.com/office/officeart/2005/8/layout/hList7#1"/>
    <dgm:cxn modelId="{FA5E3DF7-412D-4822-83E3-1C2985BF5DE2}" type="presParOf" srcId="{7287094A-E1E4-478E-B189-F52C7D4748D3}" destId="{21329F9C-21B5-485F-A2CD-2A4570789937}" srcOrd="1" destOrd="0" presId="urn:microsoft.com/office/officeart/2005/8/layout/hList7#1"/>
    <dgm:cxn modelId="{41BAE262-67E9-40CC-AD98-377880265F3E}" type="presParOf" srcId="{7287094A-E1E4-478E-B189-F52C7D4748D3}" destId="{973A98D5-5E37-4A65-A642-1BB64F1CB9F4}" srcOrd="2" destOrd="0" presId="urn:microsoft.com/office/officeart/2005/8/layout/hList7#1"/>
    <dgm:cxn modelId="{D6B0C8D0-039F-4B72-8026-4C3CDA1E5BDB}" type="presParOf" srcId="{7287094A-E1E4-478E-B189-F52C7D4748D3}" destId="{6CC561E7-FA98-4DB8-A13A-6FD9C25F6668}" srcOrd="3" destOrd="0" presId="urn:microsoft.com/office/officeart/2005/8/layout/hList7#1"/>
    <dgm:cxn modelId="{1D1A5EE0-B326-4C93-951E-34120A616E55}" type="presParOf" srcId="{C19B0E6A-B0B1-42F8-A94D-F7366E272344}" destId="{C5D8AC65-A8B8-470B-9C1A-BECF628DFFDA}" srcOrd="19" destOrd="0" presId="urn:microsoft.com/office/officeart/2005/8/layout/hList7#1"/>
    <dgm:cxn modelId="{E4CD8E1E-FEC7-4A70-8BAC-ED8E61E98BA0}" type="presParOf" srcId="{C19B0E6A-B0B1-42F8-A94D-F7366E272344}" destId="{1F0595C7-72F4-4700-87A0-55431E240A1B}" srcOrd="20" destOrd="0" presId="urn:microsoft.com/office/officeart/2005/8/layout/hList7#1"/>
    <dgm:cxn modelId="{18CC140E-F0D5-488F-AB8A-13D5872F9193}" type="presParOf" srcId="{1F0595C7-72F4-4700-87A0-55431E240A1B}" destId="{086B9E18-2F1F-4122-8554-AE2875BBB859}" srcOrd="0" destOrd="0" presId="urn:microsoft.com/office/officeart/2005/8/layout/hList7#1"/>
    <dgm:cxn modelId="{503F3193-CEB3-4B3E-A0C9-76D538FB86F2}" type="presParOf" srcId="{1F0595C7-72F4-4700-87A0-55431E240A1B}" destId="{40F354A8-A70E-488E-8DEB-EE3C963C9E54}" srcOrd="1" destOrd="0" presId="urn:microsoft.com/office/officeart/2005/8/layout/hList7#1"/>
    <dgm:cxn modelId="{F364B85D-0D7B-4C81-A3EA-7605AB64F42D}" type="presParOf" srcId="{1F0595C7-72F4-4700-87A0-55431E240A1B}" destId="{BBC97959-5EDB-4AA1-99E8-AF1A29039FA9}" srcOrd="2" destOrd="0" presId="urn:microsoft.com/office/officeart/2005/8/layout/hList7#1"/>
    <dgm:cxn modelId="{1726E0CE-A860-4A1C-BCF7-F099563EC296}" type="presParOf" srcId="{1F0595C7-72F4-4700-87A0-55431E240A1B}" destId="{683BE3A6-2718-4BCE-AD07-DA75E0294EC4}" srcOrd="3" destOrd="0" presId="urn:microsoft.com/office/officeart/2005/8/layout/hList7#1"/>
  </dgm:cxnLst>
  <dgm:bg>
    <a:effectLst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1079F76-A117-4197-BC03-9BC41FD5269C}" type="doc">
      <dgm:prSet loTypeId="urn:microsoft.com/office/officeart/2005/8/layout/vList3#2" loCatId="list" qsTypeId="urn:microsoft.com/office/officeart/2005/8/quickstyle/simple5" qsCatId="simple" csTypeId="urn:microsoft.com/office/officeart/2005/8/colors/accent1_2" csCatId="accent1" phldr="1"/>
      <dgm:spPr/>
    </dgm:pt>
    <dgm:pt modelId="{2EBD2BA1-9B86-44C9-A371-F103A54CA8E7}">
      <dgm:prSet phldrT="[Κείμενο]"/>
      <dgm:spPr>
        <a:solidFill>
          <a:srgbClr val="0081E2"/>
        </a:solidFill>
      </dgm:spPr>
      <dgm:t>
        <a:bodyPr/>
        <a:lstStyle/>
        <a:p>
          <a:r>
            <a:rPr lang="en-US" dirty="0" smtClean="0">
              <a:latin typeface="Georgia" pitchFamily="18" charset="0"/>
            </a:rPr>
            <a:t>Platinum Master </a:t>
          </a:r>
          <a:r>
            <a:rPr lang="en-US" dirty="0" smtClean="0">
              <a:latin typeface="Georgia" pitchFamily="18" charset="0"/>
              <a:cs typeface="Lucida Sans Unicode"/>
            </a:rPr>
            <a:t>→ 250 Steps</a:t>
          </a:r>
          <a:endParaRPr lang="el-GR" dirty="0">
            <a:latin typeface="Georgia" pitchFamily="18" charset="0"/>
          </a:endParaRPr>
        </a:p>
      </dgm:t>
    </dgm:pt>
    <dgm:pt modelId="{87C5B63A-DF59-49CE-85F9-E2BCEF5D11DC}" type="parTrans" cxnId="{BA3AF2A3-0D04-4DCF-97D1-EDB3E18F8342}">
      <dgm:prSet/>
      <dgm:spPr/>
      <dgm:t>
        <a:bodyPr/>
        <a:lstStyle/>
        <a:p>
          <a:endParaRPr lang="el-GR"/>
        </a:p>
      </dgm:t>
    </dgm:pt>
    <dgm:pt modelId="{10679E16-7338-40D8-A87E-56D471B856E5}" type="sibTrans" cxnId="{BA3AF2A3-0D04-4DCF-97D1-EDB3E18F8342}">
      <dgm:prSet/>
      <dgm:spPr/>
      <dgm:t>
        <a:bodyPr/>
        <a:lstStyle/>
        <a:p>
          <a:endParaRPr lang="el-GR"/>
        </a:p>
      </dgm:t>
    </dgm:pt>
    <dgm:pt modelId="{BB5FBC67-D182-4BC0-A546-58FFB057F625}">
      <dgm:prSet phldrT="[Κείμενο]"/>
      <dgm:spPr>
        <a:solidFill>
          <a:srgbClr val="6DC0FF"/>
        </a:solidFill>
      </dgm:spPr>
      <dgm:t>
        <a:bodyPr/>
        <a:lstStyle/>
        <a:p>
          <a:r>
            <a:rPr lang="en-US" dirty="0" smtClean="0">
              <a:latin typeface="Georgia" pitchFamily="18" charset="0"/>
            </a:rPr>
            <a:t>Bronze Master </a:t>
          </a:r>
          <a:r>
            <a:rPr lang="en-US" dirty="0" smtClean="0">
              <a:latin typeface="Georgia" pitchFamily="18" charset="0"/>
              <a:cs typeface="Lucida Sans Unicode"/>
            </a:rPr>
            <a:t>→ 15 Steps</a:t>
          </a:r>
          <a:endParaRPr lang="el-GR" dirty="0">
            <a:latin typeface="Georgia" pitchFamily="18" charset="0"/>
          </a:endParaRPr>
        </a:p>
      </dgm:t>
    </dgm:pt>
    <dgm:pt modelId="{E7D1FCF7-F52B-4278-B532-72138B30A804}" type="parTrans" cxnId="{D3B05741-833D-4C10-BBC3-AE753AE2905D}">
      <dgm:prSet/>
      <dgm:spPr/>
      <dgm:t>
        <a:bodyPr/>
        <a:lstStyle/>
        <a:p>
          <a:endParaRPr lang="el-GR"/>
        </a:p>
      </dgm:t>
    </dgm:pt>
    <dgm:pt modelId="{5EEBB747-FD40-4A25-A506-4F1644A1DFEC}" type="sibTrans" cxnId="{D3B05741-833D-4C10-BBC3-AE753AE2905D}">
      <dgm:prSet/>
      <dgm:spPr/>
      <dgm:t>
        <a:bodyPr/>
        <a:lstStyle/>
        <a:p>
          <a:endParaRPr lang="el-GR"/>
        </a:p>
      </dgm:t>
    </dgm:pt>
    <dgm:pt modelId="{97554C8A-37B7-45FB-82C3-EE74FD1219E9}">
      <dgm:prSet phldrT="[Κείμενο]"/>
      <dgm:spPr>
        <a:solidFill>
          <a:srgbClr val="97D2FF"/>
        </a:solidFill>
      </dgm:spPr>
      <dgm:t>
        <a:bodyPr/>
        <a:lstStyle/>
        <a:p>
          <a:pPr algn="ctr"/>
          <a:r>
            <a:rPr lang="en-US" dirty="0" smtClean="0">
              <a:latin typeface="Georgia" pitchFamily="18" charset="0"/>
            </a:rPr>
            <a:t>Master </a:t>
          </a:r>
          <a:r>
            <a:rPr lang="en-US" dirty="0" smtClean="0">
              <a:latin typeface="Georgia" pitchFamily="18" charset="0"/>
              <a:cs typeface="Lucida Sans Unicode"/>
            </a:rPr>
            <a:t>→ 1 Step</a:t>
          </a:r>
          <a:endParaRPr lang="el-GR" dirty="0">
            <a:latin typeface="Georgia" pitchFamily="18" charset="0"/>
          </a:endParaRPr>
        </a:p>
      </dgm:t>
    </dgm:pt>
    <dgm:pt modelId="{2BD37E2E-1B7E-47FE-9689-1021CB27B07B}" type="parTrans" cxnId="{6155D698-D5D8-4759-87DD-937EA316D4E4}">
      <dgm:prSet/>
      <dgm:spPr/>
      <dgm:t>
        <a:bodyPr/>
        <a:lstStyle/>
        <a:p>
          <a:endParaRPr lang="el-GR"/>
        </a:p>
      </dgm:t>
    </dgm:pt>
    <dgm:pt modelId="{7498B927-400A-4A2C-BE0D-F2E26915C9BC}" type="sibTrans" cxnId="{6155D698-D5D8-4759-87DD-937EA316D4E4}">
      <dgm:prSet/>
      <dgm:spPr/>
      <dgm:t>
        <a:bodyPr/>
        <a:lstStyle/>
        <a:p>
          <a:endParaRPr lang="el-GR"/>
        </a:p>
      </dgm:t>
    </dgm:pt>
    <dgm:pt modelId="{D72469A9-EB45-42A3-A28A-3722E510F0C6}">
      <dgm:prSet/>
      <dgm:spPr>
        <a:solidFill>
          <a:srgbClr val="0091FE"/>
        </a:solidFill>
      </dgm:spPr>
      <dgm:t>
        <a:bodyPr/>
        <a:lstStyle/>
        <a:p>
          <a:r>
            <a:rPr lang="en-US" dirty="0" smtClean="0">
              <a:latin typeface="Georgia" pitchFamily="18" charset="0"/>
            </a:rPr>
            <a:t>Gold Master </a:t>
          </a:r>
          <a:r>
            <a:rPr lang="en-US" dirty="0" smtClean="0">
              <a:latin typeface="Georgia" pitchFamily="18" charset="0"/>
              <a:cs typeface="Lucida Sans Unicode"/>
            </a:rPr>
            <a:t>→ 100 Steps</a:t>
          </a:r>
          <a:endParaRPr lang="el-GR" dirty="0">
            <a:latin typeface="Georgia" pitchFamily="18" charset="0"/>
          </a:endParaRPr>
        </a:p>
      </dgm:t>
    </dgm:pt>
    <dgm:pt modelId="{7B75AE8B-BAAA-47D1-ABEE-0D5EA5B4A82D}" type="parTrans" cxnId="{BA04C587-79E3-459A-BC0F-06B8A9E1349C}">
      <dgm:prSet/>
      <dgm:spPr/>
      <dgm:t>
        <a:bodyPr/>
        <a:lstStyle/>
        <a:p>
          <a:endParaRPr lang="el-GR"/>
        </a:p>
      </dgm:t>
    </dgm:pt>
    <dgm:pt modelId="{FEB5265C-FA95-4928-817C-391154058970}" type="sibTrans" cxnId="{BA04C587-79E3-459A-BC0F-06B8A9E1349C}">
      <dgm:prSet/>
      <dgm:spPr/>
      <dgm:t>
        <a:bodyPr/>
        <a:lstStyle/>
        <a:p>
          <a:endParaRPr lang="el-GR"/>
        </a:p>
      </dgm:t>
    </dgm:pt>
    <dgm:pt modelId="{68737C08-90EE-46FF-82DC-D5546499F76B}">
      <dgm:prSet/>
      <dgm:spPr>
        <a:solidFill>
          <a:srgbClr val="2FA6FF"/>
        </a:solidFill>
      </dgm:spPr>
      <dgm:t>
        <a:bodyPr/>
        <a:lstStyle/>
        <a:p>
          <a:r>
            <a:rPr lang="en-US" dirty="0" smtClean="0">
              <a:latin typeface="Georgia" pitchFamily="18" charset="0"/>
            </a:rPr>
            <a:t>Silver Master </a:t>
          </a:r>
          <a:r>
            <a:rPr lang="en-US" dirty="0" smtClean="0">
              <a:latin typeface="Georgia" pitchFamily="18" charset="0"/>
              <a:cs typeface="Lucida Sans Unicode"/>
            </a:rPr>
            <a:t>→ 45 Steps</a:t>
          </a:r>
          <a:endParaRPr lang="el-GR" dirty="0">
            <a:latin typeface="Georgia" pitchFamily="18" charset="0"/>
          </a:endParaRPr>
        </a:p>
      </dgm:t>
    </dgm:pt>
    <dgm:pt modelId="{97D5A427-8928-4544-81A6-6DA32BD780EB}" type="parTrans" cxnId="{B9447EB1-7CCC-49BE-ABB2-2F86CEB669BE}">
      <dgm:prSet/>
      <dgm:spPr/>
      <dgm:t>
        <a:bodyPr/>
        <a:lstStyle/>
        <a:p>
          <a:endParaRPr lang="el-GR"/>
        </a:p>
      </dgm:t>
    </dgm:pt>
    <dgm:pt modelId="{E4527568-077A-49F7-8C5E-70F50F16F4DB}" type="sibTrans" cxnId="{B9447EB1-7CCC-49BE-ABB2-2F86CEB669BE}">
      <dgm:prSet/>
      <dgm:spPr/>
      <dgm:t>
        <a:bodyPr/>
        <a:lstStyle/>
        <a:p>
          <a:endParaRPr lang="el-GR"/>
        </a:p>
      </dgm:t>
    </dgm:pt>
    <dgm:pt modelId="{AFF9FDCD-CCA9-44EC-8EDA-E7A40BD3D5A3}" type="pres">
      <dgm:prSet presAssocID="{B1079F76-A117-4197-BC03-9BC41FD5269C}" presName="linearFlow" presStyleCnt="0">
        <dgm:presLayoutVars>
          <dgm:dir/>
          <dgm:resizeHandles val="exact"/>
        </dgm:presLayoutVars>
      </dgm:prSet>
      <dgm:spPr/>
    </dgm:pt>
    <dgm:pt modelId="{93172B2A-A687-48E4-9B6F-84E9233721D1}" type="pres">
      <dgm:prSet presAssocID="{2EBD2BA1-9B86-44C9-A371-F103A54CA8E7}" presName="composite" presStyleCnt="0"/>
      <dgm:spPr/>
    </dgm:pt>
    <dgm:pt modelId="{E9E08D7D-15D3-4075-B3A8-12F240E7B5C8}" type="pres">
      <dgm:prSet presAssocID="{2EBD2BA1-9B86-44C9-A371-F103A54CA8E7}" presName="imgShp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7F62B93-A9BE-42B6-A2CA-56B025543FC6}" type="pres">
      <dgm:prSet presAssocID="{2EBD2BA1-9B86-44C9-A371-F103A54CA8E7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98EF987-41E2-49A4-9BC8-FD5BDF098DE8}" type="pres">
      <dgm:prSet presAssocID="{10679E16-7338-40D8-A87E-56D471B856E5}" presName="spacing" presStyleCnt="0"/>
      <dgm:spPr/>
    </dgm:pt>
    <dgm:pt modelId="{61736B7B-C24C-44F5-84A9-55C5C096C93B}" type="pres">
      <dgm:prSet presAssocID="{D72469A9-EB45-42A3-A28A-3722E510F0C6}" presName="composite" presStyleCnt="0"/>
      <dgm:spPr/>
    </dgm:pt>
    <dgm:pt modelId="{EAF55F80-076E-4FA9-A4A7-7BA5AF824C7F}" type="pres">
      <dgm:prSet presAssocID="{D72469A9-EB45-42A3-A28A-3722E510F0C6}" presName="imgShp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501BF17-F92C-4D1D-86BC-48FDFE573C43}" type="pres">
      <dgm:prSet presAssocID="{D72469A9-EB45-42A3-A28A-3722E510F0C6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5F75AE3-9333-4A9E-801B-7C4B020A28D7}" type="pres">
      <dgm:prSet presAssocID="{FEB5265C-FA95-4928-817C-391154058970}" presName="spacing" presStyleCnt="0"/>
      <dgm:spPr/>
    </dgm:pt>
    <dgm:pt modelId="{900B0089-7DCD-4584-87A2-1E5219115E37}" type="pres">
      <dgm:prSet presAssocID="{68737C08-90EE-46FF-82DC-D5546499F76B}" presName="composite" presStyleCnt="0"/>
      <dgm:spPr/>
    </dgm:pt>
    <dgm:pt modelId="{FA44DC2E-5240-4C62-AD80-80949EE2A675}" type="pres">
      <dgm:prSet presAssocID="{68737C08-90EE-46FF-82DC-D5546499F76B}" presName="imgShp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EB22EA8-13B0-4CD9-907C-A1745B881514}" type="pres">
      <dgm:prSet presAssocID="{68737C08-90EE-46FF-82DC-D5546499F76B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64D1D84-BE6F-4AC0-A9E1-291D85EA97D5}" type="pres">
      <dgm:prSet presAssocID="{E4527568-077A-49F7-8C5E-70F50F16F4DB}" presName="spacing" presStyleCnt="0"/>
      <dgm:spPr/>
    </dgm:pt>
    <dgm:pt modelId="{67A7EFDF-50B6-4481-883B-799F7DFC7F77}" type="pres">
      <dgm:prSet presAssocID="{BB5FBC67-D182-4BC0-A546-58FFB057F625}" presName="composite" presStyleCnt="0"/>
      <dgm:spPr/>
    </dgm:pt>
    <dgm:pt modelId="{47C798CE-F939-4E20-A765-91CC3C56126D}" type="pres">
      <dgm:prSet presAssocID="{BB5FBC67-D182-4BC0-A546-58FFB057F625}" presName="imgShp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7382FD41-E8F2-4AC6-9097-EC99C34DA0F3}" type="pres">
      <dgm:prSet presAssocID="{BB5FBC67-D182-4BC0-A546-58FFB057F625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983973C-4E32-4F32-8148-2FBE65E2685A}" type="pres">
      <dgm:prSet presAssocID="{5EEBB747-FD40-4A25-A506-4F1644A1DFEC}" presName="spacing" presStyleCnt="0"/>
      <dgm:spPr/>
    </dgm:pt>
    <dgm:pt modelId="{F1900E4E-82A3-4B72-81FF-CB4B7AA29CEF}" type="pres">
      <dgm:prSet presAssocID="{97554C8A-37B7-45FB-82C3-EE74FD1219E9}" presName="composite" presStyleCnt="0"/>
      <dgm:spPr/>
    </dgm:pt>
    <dgm:pt modelId="{34D2856B-232F-46A8-BC5F-181213BC11D4}" type="pres">
      <dgm:prSet presAssocID="{97554C8A-37B7-45FB-82C3-EE74FD1219E9}" presName="imgShp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509EE2D2-CE22-463A-9954-E189C6571277}" type="pres">
      <dgm:prSet presAssocID="{97554C8A-37B7-45FB-82C3-EE74FD1219E9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7ED2575-4581-4774-92F8-B50CB0B84171}" type="presOf" srcId="{97554C8A-37B7-45FB-82C3-EE74FD1219E9}" destId="{509EE2D2-CE22-463A-9954-E189C6571277}" srcOrd="0" destOrd="0" presId="urn:microsoft.com/office/officeart/2005/8/layout/vList3#2"/>
    <dgm:cxn modelId="{11DF4D59-3864-4C46-B544-8B86FA848D5B}" type="presOf" srcId="{2EBD2BA1-9B86-44C9-A371-F103A54CA8E7}" destId="{97F62B93-A9BE-42B6-A2CA-56B025543FC6}" srcOrd="0" destOrd="0" presId="urn:microsoft.com/office/officeart/2005/8/layout/vList3#2"/>
    <dgm:cxn modelId="{B9447EB1-7CCC-49BE-ABB2-2F86CEB669BE}" srcId="{B1079F76-A117-4197-BC03-9BC41FD5269C}" destId="{68737C08-90EE-46FF-82DC-D5546499F76B}" srcOrd="2" destOrd="0" parTransId="{97D5A427-8928-4544-81A6-6DA32BD780EB}" sibTransId="{E4527568-077A-49F7-8C5E-70F50F16F4DB}"/>
    <dgm:cxn modelId="{7674F16F-BB8D-4CC3-BEEB-CBDECABF020C}" type="presOf" srcId="{D72469A9-EB45-42A3-A28A-3722E510F0C6}" destId="{5501BF17-F92C-4D1D-86BC-48FDFE573C43}" srcOrd="0" destOrd="0" presId="urn:microsoft.com/office/officeart/2005/8/layout/vList3#2"/>
    <dgm:cxn modelId="{BA3AF2A3-0D04-4DCF-97D1-EDB3E18F8342}" srcId="{B1079F76-A117-4197-BC03-9BC41FD5269C}" destId="{2EBD2BA1-9B86-44C9-A371-F103A54CA8E7}" srcOrd="0" destOrd="0" parTransId="{87C5B63A-DF59-49CE-85F9-E2BCEF5D11DC}" sibTransId="{10679E16-7338-40D8-A87E-56D471B856E5}"/>
    <dgm:cxn modelId="{8039129E-A579-4843-ABC1-03CBB725E354}" type="presOf" srcId="{BB5FBC67-D182-4BC0-A546-58FFB057F625}" destId="{7382FD41-E8F2-4AC6-9097-EC99C34DA0F3}" srcOrd="0" destOrd="0" presId="urn:microsoft.com/office/officeart/2005/8/layout/vList3#2"/>
    <dgm:cxn modelId="{6155D698-D5D8-4759-87DD-937EA316D4E4}" srcId="{B1079F76-A117-4197-BC03-9BC41FD5269C}" destId="{97554C8A-37B7-45FB-82C3-EE74FD1219E9}" srcOrd="4" destOrd="0" parTransId="{2BD37E2E-1B7E-47FE-9689-1021CB27B07B}" sibTransId="{7498B927-400A-4A2C-BE0D-F2E26915C9BC}"/>
    <dgm:cxn modelId="{403B9E39-8B3B-4C4E-9813-CCB10C51DBBC}" type="presOf" srcId="{B1079F76-A117-4197-BC03-9BC41FD5269C}" destId="{AFF9FDCD-CCA9-44EC-8EDA-E7A40BD3D5A3}" srcOrd="0" destOrd="0" presId="urn:microsoft.com/office/officeart/2005/8/layout/vList3#2"/>
    <dgm:cxn modelId="{D3B05741-833D-4C10-BBC3-AE753AE2905D}" srcId="{B1079F76-A117-4197-BC03-9BC41FD5269C}" destId="{BB5FBC67-D182-4BC0-A546-58FFB057F625}" srcOrd="3" destOrd="0" parTransId="{E7D1FCF7-F52B-4278-B532-72138B30A804}" sibTransId="{5EEBB747-FD40-4A25-A506-4F1644A1DFEC}"/>
    <dgm:cxn modelId="{2838898B-4876-4AC0-B124-C3FFE95598DA}" type="presOf" srcId="{68737C08-90EE-46FF-82DC-D5546499F76B}" destId="{7EB22EA8-13B0-4CD9-907C-A1745B881514}" srcOrd="0" destOrd="0" presId="urn:microsoft.com/office/officeart/2005/8/layout/vList3#2"/>
    <dgm:cxn modelId="{BA04C587-79E3-459A-BC0F-06B8A9E1349C}" srcId="{B1079F76-A117-4197-BC03-9BC41FD5269C}" destId="{D72469A9-EB45-42A3-A28A-3722E510F0C6}" srcOrd="1" destOrd="0" parTransId="{7B75AE8B-BAAA-47D1-ABEE-0D5EA5B4A82D}" sibTransId="{FEB5265C-FA95-4928-817C-391154058970}"/>
    <dgm:cxn modelId="{FCEAEA42-4DEC-4BBE-B862-487787DABE48}" type="presParOf" srcId="{AFF9FDCD-CCA9-44EC-8EDA-E7A40BD3D5A3}" destId="{93172B2A-A687-48E4-9B6F-84E9233721D1}" srcOrd="0" destOrd="0" presId="urn:microsoft.com/office/officeart/2005/8/layout/vList3#2"/>
    <dgm:cxn modelId="{6039B77D-C4EE-4221-B550-4218D1814B06}" type="presParOf" srcId="{93172B2A-A687-48E4-9B6F-84E9233721D1}" destId="{E9E08D7D-15D3-4075-B3A8-12F240E7B5C8}" srcOrd="0" destOrd="0" presId="urn:microsoft.com/office/officeart/2005/8/layout/vList3#2"/>
    <dgm:cxn modelId="{FC968839-3F94-43F9-9678-5229B4BE30BB}" type="presParOf" srcId="{93172B2A-A687-48E4-9B6F-84E9233721D1}" destId="{97F62B93-A9BE-42B6-A2CA-56B025543FC6}" srcOrd="1" destOrd="0" presId="urn:microsoft.com/office/officeart/2005/8/layout/vList3#2"/>
    <dgm:cxn modelId="{AED445B1-AC01-40E9-A47A-72A940281FC0}" type="presParOf" srcId="{AFF9FDCD-CCA9-44EC-8EDA-E7A40BD3D5A3}" destId="{C98EF987-41E2-49A4-9BC8-FD5BDF098DE8}" srcOrd="1" destOrd="0" presId="urn:microsoft.com/office/officeart/2005/8/layout/vList3#2"/>
    <dgm:cxn modelId="{51524CFA-3502-4CE0-857F-427A08CE5AF0}" type="presParOf" srcId="{AFF9FDCD-CCA9-44EC-8EDA-E7A40BD3D5A3}" destId="{61736B7B-C24C-44F5-84A9-55C5C096C93B}" srcOrd="2" destOrd="0" presId="urn:microsoft.com/office/officeart/2005/8/layout/vList3#2"/>
    <dgm:cxn modelId="{EDBF4F25-F751-4A17-8AE6-0F7E78325AC2}" type="presParOf" srcId="{61736B7B-C24C-44F5-84A9-55C5C096C93B}" destId="{EAF55F80-076E-4FA9-A4A7-7BA5AF824C7F}" srcOrd="0" destOrd="0" presId="urn:microsoft.com/office/officeart/2005/8/layout/vList3#2"/>
    <dgm:cxn modelId="{70C99401-9BD0-4B42-8D1B-57CB110DD065}" type="presParOf" srcId="{61736B7B-C24C-44F5-84A9-55C5C096C93B}" destId="{5501BF17-F92C-4D1D-86BC-48FDFE573C43}" srcOrd="1" destOrd="0" presId="urn:microsoft.com/office/officeart/2005/8/layout/vList3#2"/>
    <dgm:cxn modelId="{21ADFD58-EADE-4FF8-8108-D182A38FE363}" type="presParOf" srcId="{AFF9FDCD-CCA9-44EC-8EDA-E7A40BD3D5A3}" destId="{F5F75AE3-9333-4A9E-801B-7C4B020A28D7}" srcOrd="3" destOrd="0" presId="urn:microsoft.com/office/officeart/2005/8/layout/vList3#2"/>
    <dgm:cxn modelId="{D69D535C-9B46-431A-A33B-29A17817AA21}" type="presParOf" srcId="{AFF9FDCD-CCA9-44EC-8EDA-E7A40BD3D5A3}" destId="{900B0089-7DCD-4584-87A2-1E5219115E37}" srcOrd="4" destOrd="0" presId="urn:microsoft.com/office/officeart/2005/8/layout/vList3#2"/>
    <dgm:cxn modelId="{5915C7B3-4A8E-4DD6-9485-4F426F9B1F7E}" type="presParOf" srcId="{900B0089-7DCD-4584-87A2-1E5219115E37}" destId="{FA44DC2E-5240-4C62-AD80-80949EE2A675}" srcOrd="0" destOrd="0" presId="urn:microsoft.com/office/officeart/2005/8/layout/vList3#2"/>
    <dgm:cxn modelId="{BD8BF373-7FF4-42ED-93D1-2A59E559EB1F}" type="presParOf" srcId="{900B0089-7DCD-4584-87A2-1E5219115E37}" destId="{7EB22EA8-13B0-4CD9-907C-A1745B881514}" srcOrd="1" destOrd="0" presId="urn:microsoft.com/office/officeart/2005/8/layout/vList3#2"/>
    <dgm:cxn modelId="{617157A6-3D6A-4964-88F9-9084477E9A1C}" type="presParOf" srcId="{AFF9FDCD-CCA9-44EC-8EDA-E7A40BD3D5A3}" destId="{364D1D84-BE6F-4AC0-A9E1-291D85EA97D5}" srcOrd="5" destOrd="0" presId="urn:microsoft.com/office/officeart/2005/8/layout/vList3#2"/>
    <dgm:cxn modelId="{00CF8930-A9DB-4044-AD14-597920BC7481}" type="presParOf" srcId="{AFF9FDCD-CCA9-44EC-8EDA-E7A40BD3D5A3}" destId="{67A7EFDF-50B6-4481-883B-799F7DFC7F77}" srcOrd="6" destOrd="0" presId="urn:microsoft.com/office/officeart/2005/8/layout/vList3#2"/>
    <dgm:cxn modelId="{8EBED760-6E9B-45E4-BEC8-F135BC54BC23}" type="presParOf" srcId="{67A7EFDF-50B6-4481-883B-799F7DFC7F77}" destId="{47C798CE-F939-4E20-A765-91CC3C56126D}" srcOrd="0" destOrd="0" presId="urn:microsoft.com/office/officeart/2005/8/layout/vList3#2"/>
    <dgm:cxn modelId="{9695DA3E-9D71-41E1-9B38-B02C0CB9FBEE}" type="presParOf" srcId="{67A7EFDF-50B6-4481-883B-799F7DFC7F77}" destId="{7382FD41-E8F2-4AC6-9097-EC99C34DA0F3}" srcOrd="1" destOrd="0" presId="urn:microsoft.com/office/officeart/2005/8/layout/vList3#2"/>
    <dgm:cxn modelId="{BF4E2E56-5CA5-4FC0-AC74-E3334ACF62AE}" type="presParOf" srcId="{AFF9FDCD-CCA9-44EC-8EDA-E7A40BD3D5A3}" destId="{8983973C-4E32-4F32-8148-2FBE65E2685A}" srcOrd="7" destOrd="0" presId="urn:microsoft.com/office/officeart/2005/8/layout/vList3#2"/>
    <dgm:cxn modelId="{486ECAE6-C770-4DCF-A307-4E518CACB28C}" type="presParOf" srcId="{AFF9FDCD-CCA9-44EC-8EDA-E7A40BD3D5A3}" destId="{F1900E4E-82A3-4B72-81FF-CB4B7AA29CEF}" srcOrd="8" destOrd="0" presId="urn:microsoft.com/office/officeart/2005/8/layout/vList3#2"/>
    <dgm:cxn modelId="{99D19712-09C9-402E-BBD9-0AE2CFF25346}" type="presParOf" srcId="{F1900E4E-82A3-4B72-81FF-CB4B7AA29CEF}" destId="{34D2856B-232F-46A8-BC5F-181213BC11D4}" srcOrd="0" destOrd="0" presId="urn:microsoft.com/office/officeart/2005/8/layout/vList3#2"/>
    <dgm:cxn modelId="{7CE7E051-C9E4-4D71-8387-2FF306144EC8}" type="presParOf" srcId="{F1900E4E-82A3-4B72-81FF-CB4B7AA29CEF}" destId="{509EE2D2-CE22-463A-9954-E189C6571277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1079F76-A117-4197-BC03-9BC41FD5269C}" type="doc">
      <dgm:prSet loTypeId="urn:microsoft.com/office/officeart/2005/8/layout/vList3#3" loCatId="list" qsTypeId="urn:microsoft.com/office/officeart/2005/8/quickstyle/simple5" qsCatId="simple" csTypeId="urn:microsoft.com/office/officeart/2005/8/colors/accent1_2" csCatId="accent1" phldr="1"/>
      <dgm:spPr/>
    </dgm:pt>
    <dgm:pt modelId="{2EBD2BA1-9B86-44C9-A371-F103A54CA8E7}">
      <dgm:prSet phldrT="[Κείμενο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latin typeface="Georgia" pitchFamily="18" charset="0"/>
            </a:rPr>
            <a:t>Black Diamond Master </a:t>
          </a:r>
          <a:r>
            <a:rPr lang="en-US" dirty="0" smtClean="0">
              <a:latin typeface="Georgia" pitchFamily="18" charset="0"/>
              <a:cs typeface="Lucida Sans Unicode"/>
            </a:rPr>
            <a:t>→ 10.000 Steps</a:t>
          </a:r>
          <a:endParaRPr lang="el-GR" dirty="0">
            <a:latin typeface="Georgia" pitchFamily="18" charset="0"/>
          </a:endParaRPr>
        </a:p>
      </dgm:t>
    </dgm:pt>
    <dgm:pt modelId="{87C5B63A-DF59-49CE-85F9-E2BCEF5D11DC}" type="parTrans" cxnId="{BA3AF2A3-0D04-4DCF-97D1-EDB3E18F8342}">
      <dgm:prSet/>
      <dgm:spPr/>
      <dgm:t>
        <a:bodyPr/>
        <a:lstStyle/>
        <a:p>
          <a:endParaRPr lang="el-GR"/>
        </a:p>
      </dgm:t>
    </dgm:pt>
    <dgm:pt modelId="{10679E16-7338-40D8-A87E-56D471B856E5}" type="sibTrans" cxnId="{BA3AF2A3-0D04-4DCF-97D1-EDB3E18F8342}">
      <dgm:prSet/>
      <dgm:spPr/>
      <dgm:t>
        <a:bodyPr/>
        <a:lstStyle/>
        <a:p>
          <a:endParaRPr lang="el-GR"/>
        </a:p>
      </dgm:t>
    </dgm:pt>
    <dgm:pt modelId="{BB5FBC67-D182-4BC0-A546-58FFB057F625}">
      <dgm:prSet phldrT="[Κείμενο]"/>
      <dgm:spPr>
        <a:solidFill>
          <a:schemeClr val="accent2"/>
        </a:solidFill>
      </dgm:spPr>
      <dgm:t>
        <a:bodyPr/>
        <a:lstStyle/>
        <a:p>
          <a:r>
            <a:rPr lang="en-US" dirty="0" smtClean="0">
              <a:latin typeface="Georgia" pitchFamily="18" charset="0"/>
            </a:rPr>
            <a:t>Ruby Master </a:t>
          </a:r>
          <a:r>
            <a:rPr lang="en-US" dirty="0" smtClean="0">
              <a:latin typeface="Georgia" pitchFamily="18" charset="0"/>
              <a:cs typeface="Lucida Sans Unicode"/>
            </a:rPr>
            <a:t>→ 1.000 Steps</a:t>
          </a:r>
          <a:endParaRPr lang="el-GR" dirty="0">
            <a:latin typeface="Georgia" pitchFamily="18" charset="0"/>
          </a:endParaRPr>
        </a:p>
      </dgm:t>
    </dgm:pt>
    <dgm:pt modelId="{E7D1FCF7-F52B-4278-B532-72138B30A804}" type="parTrans" cxnId="{D3B05741-833D-4C10-BBC3-AE753AE2905D}">
      <dgm:prSet/>
      <dgm:spPr/>
      <dgm:t>
        <a:bodyPr/>
        <a:lstStyle/>
        <a:p>
          <a:endParaRPr lang="el-GR"/>
        </a:p>
      </dgm:t>
    </dgm:pt>
    <dgm:pt modelId="{5EEBB747-FD40-4A25-A506-4F1644A1DFEC}" type="sibTrans" cxnId="{D3B05741-833D-4C10-BBC3-AE753AE2905D}">
      <dgm:prSet/>
      <dgm:spPr/>
      <dgm:t>
        <a:bodyPr/>
        <a:lstStyle/>
        <a:p>
          <a:endParaRPr lang="el-GR"/>
        </a:p>
      </dgm:t>
    </dgm:pt>
    <dgm:pt modelId="{97554C8A-37B7-45FB-82C3-EE74FD1219E9}">
      <dgm:prSet phldrT="[Κείμενο]"/>
      <dgm:spPr>
        <a:solidFill>
          <a:srgbClr val="0081E2"/>
        </a:solidFill>
      </dgm:spPr>
      <dgm:t>
        <a:bodyPr/>
        <a:lstStyle/>
        <a:p>
          <a:pPr algn="ctr"/>
          <a:r>
            <a:rPr lang="en-US" dirty="0" smtClean="0">
              <a:latin typeface="Georgia" pitchFamily="18" charset="0"/>
            </a:rPr>
            <a:t>Sapphire Master </a:t>
          </a:r>
          <a:r>
            <a:rPr lang="en-US" dirty="0" smtClean="0">
              <a:latin typeface="Georgia" pitchFamily="18" charset="0"/>
              <a:cs typeface="Lucida Sans Unicode"/>
            </a:rPr>
            <a:t>→ 500 Steps</a:t>
          </a:r>
          <a:endParaRPr lang="el-GR" dirty="0">
            <a:latin typeface="Georgia" pitchFamily="18" charset="0"/>
          </a:endParaRPr>
        </a:p>
      </dgm:t>
    </dgm:pt>
    <dgm:pt modelId="{2BD37E2E-1B7E-47FE-9689-1021CB27B07B}" type="parTrans" cxnId="{6155D698-D5D8-4759-87DD-937EA316D4E4}">
      <dgm:prSet/>
      <dgm:spPr/>
      <dgm:t>
        <a:bodyPr/>
        <a:lstStyle/>
        <a:p>
          <a:endParaRPr lang="el-GR"/>
        </a:p>
      </dgm:t>
    </dgm:pt>
    <dgm:pt modelId="{7498B927-400A-4A2C-BE0D-F2E26915C9BC}" type="sibTrans" cxnId="{6155D698-D5D8-4759-87DD-937EA316D4E4}">
      <dgm:prSet/>
      <dgm:spPr/>
      <dgm:t>
        <a:bodyPr/>
        <a:lstStyle/>
        <a:p>
          <a:endParaRPr lang="el-GR"/>
        </a:p>
      </dgm:t>
    </dgm:pt>
    <dgm:pt modelId="{D72469A9-EB45-42A3-A28A-3722E510F0C6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latin typeface="Georgia" pitchFamily="18" charset="0"/>
            </a:rPr>
            <a:t>Diamond Master </a:t>
          </a:r>
          <a:r>
            <a:rPr lang="en-US" dirty="0" smtClean="0">
              <a:latin typeface="Georgia" pitchFamily="18" charset="0"/>
              <a:cs typeface="Lucida Sans Unicode"/>
            </a:rPr>
            <a:t>→ 5.000 Steps</a:t>
          </a:r>
          <a:endParaRPr lang="el-GR" dirty="0">
            <a:latin typeface="Georgia" pitchFamily="18" charset="0"/>
          </a:endParaRPr>
        </a:p>
      </dgm:t>
    </dgm:pt>
    <dgm:pt modelId="{7B75AE8B-BAAA-47D1-ABEE-0D5EA5B4A82D}" type="parTrans" cxnId="{BA04C587-79E3-459A-BC0F-06B8A9E1349C}">
      <dgm:prSet/>
      <dgm:spPr/>
      <dgm:t>
        <a:bodyPr/>
        <a:lstStyle/>
        <a:p>
          <a:endParaRPr lang="el-GR"/>
        </a:p>
      </dgm:t>
    </dgm:pt>
    <dgm:pt modelId="{FEB5265C-FA95-4928-817C-391154058970}" type="sibTrans" cxnId="{BA04C587-79E3-459A-BC0F-06B8A9E1349C}">
      <dgm:prSet/>
      <dgm:spPr/>
      <dgm:t>
        <a:bodyPr/>
        <a:lstStyle/>
        <a:p>
          <a:endParaRPr lang="el-GR"/>
        </a:p>
      </dgm:t>
    </dgm:pt>
    <dgm:pt modelId="{68737C08-90EE-46FF-82DC-D5546499F76B}">
      <dgm:prSet/>
      <dgm:spPr>
        <a:solidFill>
          <a:srgbClr val="00B050"/>
        </a:solidFill>
      </dgm:spPr>
      <dgm:t>
        <a:bodyPr/>
        <a:lstStyle/>
        <a:p>
          <a:r>
            <a:rPr lang="en-US" dirty="0" smtClean="0">
              <a:latin typeface="Georgia" pitchFamily="18" charset="0"/>
            </a:rPr>
            <a:t>Emerald Master </a:t>
          </a:r>
          <a:r>
            <a:rPr lang="en-US" dirty="0" smtClean="0">
              <a:latin typeface="Georgia" pitchFamily="18" charset="0"/>
              <a:cs typeface="Lucida Sans Unicode"/>
            </a:rPr>
            <a:t>→ 2.500 Steps</a:t>
          </a:r>
          <a:endParaRPr lang="el-GR" dirty="0">
            <a:latin typeface="Georgia" pitchFamily="18" charset="0"/>
          </a:endParaRPr>
        </a:p>
      </dgm:t>
    </dgm:pt>
    <dgm:pt modelId="{97D5A427-8928-4544-81A6-6DA32BD780EB}" type="parTrans" cxnId="{B9447EB1-7CCC-49BE-ABB2-2F86CEB669BE}">
      <dgm:prSet/>
      <dgm:spPr/>
      <dgm:t>
        <a:bodyPr/>
        <a:lstStyle/>
        <a:p>
          <a:endParaRPr lang="el-GR"/>
        </a:p>
      </dgm:t>
    </dgm:pt>
    <dgm:pt modelId="{E4527568-077A-49F7-8C5E-70F50F16F4DB}" type="sibTrans" cxnId="{B9447EB1-7CCC-49BE-ABB2-2F86CEB669BE}">
      <dgm:prSet/>
      <dgm:spPr/>
      <dgm:t>
        <a:bodyPr/>
        <a:lstStyle/>
        <a:p>
          <a:endParaRPr lang="el-GR"/>
        </a:p>
      </dgm:t>
    </dgm:pt>
    <dgm:pt modelId="{AFF9FDCD-CCA9-44EC-8EDA-E7A40BD3D5A3}" type="pres">
      <dgm:prSet presAssocID="{B1079F76-A117-4197-BC03-9BC41FD5269C}" presName="linearFlow" presStyleCnt="0">
        <dgm:presLayoutVars>
          <dgm:dir/>
          <dgm:resizeHandles val="exact"/>
        </dgm:presLayoutVars>
      </dgm:prSet>
      <dgm:spPr/>
    </dgm:pt>
    <dgm:pt modelId="{93172B2A-A687-48E4-9B6F-84E9233721D1}" type="pres">
      <dgm:prSet presAssocID="{2EBD2BA1-9B86-44C9-A371-F103A54CA8E7}" presName="composite" presStyleCnt="0"/>
      <dgm:spPr/>
    </dgm:pt>
    <dgm:pt modelId="{E9E08D7D-15D3-4075-B3A8-12F240E7B5C8}" type="pres">
      <dgm:prSet presAssocID="{2EBD2BA1-9B86-44C9-A371-F103A54CA8E7}" presName="imgShp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7F62B93-A9BE-42B6-A2CA-56B025543FC6}" type="pres">
      <dgm:prSet presAssocID="{2EBD2BA1-9B86-44C9-A371-F103A54CA8E7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98EF987-41E2-49A4-9BC8-FD5BDF098DE8}" type="pres">
      <dgm:prSet presAssocID="{10679E16-7338-40D8-A87E-56D471B856E5}" presName="spacing" presStyleCnt="0"/>
      <dgm:spPr/>
    </dgm:pt>
    <dgm:pt modelId="{61736B7B-C24C-44F5-84A9-55C5C096C93B}" type="pres">
      <dgm:prSet presAssocID="{D72469A9-EB45-42A3-A28A-3722E510F0C6}" presName="composite" presStyleCnt="0"/>
      <dgm:spPr/>
    </dgm:pt>
    <dgm:pt modelId="{EAF55F80-076E-4FA9-A4A7-7BA5AF824C7F}" type="pres">
      <dgm:prSet presAssocID="{D72469A9-EB45-42A3-A28A-3722E510F0C6}" presName="imgShp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501BF17-F92C-4D1D-86BC-48FDFE573C43}" type="pres">
      <dgm:prSet presAssocID="{D72469A9-EB45-42A3-A28A-3722E510F0C6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5F75AE3-9333-4A9E-801B-7C4B020A28D7}" type="pres">
      <dgm:prSet presAssocID="{FEB5265C-FA95-4928-817C-391154058970}" presName="spacing" presStyleCnt="0"/>
      <dgm:spPr/>
    </dgm:pt>
    <dgm:pt modelId="{900B0089-7DCD-4584-87A2-1E5219115E37}" type="pres">
      <dgm:prSet presAssocID="{68737C08-90EE-46FF-82DC-D5546499F76B}" presName="composite" presStyleCnt="0"/>
      <dgm:spPr/>
    </dgm:pt>
    <dgm:pt modelId="{FA44DC2E-5240-4C62-AD80-80949EE2A675}" type="pres">
      <dgm:prSet presAssocID="{68737C08-90EE-46FF-82DC-D5546499F76B}" presName="imgShp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EB22EA8-13B0-4CD9-907C-A1745B881514}" type="pres">
      <dgm:prSet presAssocID="{68737C08-90EE-46FF-82DC-D5546499F76B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64D1D84-BE6F-4AC0-A9E1-291D85EA97D5}" type="pres">
      <dgm:prSet presAssocID="{E4527568-077A-49F7-8C5E-70F50F16F4DB}" presName="spacing" presStyleCnt="0"/>
      <dgm:spPr/>
    </dgm:pt>
    <dgm:pt modelId="{67A7EFDF-50B6-4481-883B-799F7DFC7F77}" type="pres">
      <dgm:prSet presAssocID="{BB5FBC67-D182-4BC0-A546-58FFB057F625}" presName="composite" presStyleCnt="0"/>
      <dgm:spPr/>
    </dgm:pt>
    <dgm:pt modelId="{47C798CE-F939-4E20-A765-91CC3C56126D}" type="pres">
      <dgm:prSet presAssocID="{BB5FBC67-D182-4BC0-A546-58FFB057F625}" presName="imgShp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7382FD41-E8F2-4AC6-9097-EC99C34DA0F3}" type="pres">
      <dgm:prSet presAssocID="{BB5FBC67-D182-4BC0-A546-58FFB057F625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983973C-4E32-4F32-8148-2FBE65E2685A}" type="pres">
      <dgm:prSet presAssocID="{5EEBB747-FD40-4A25-A506-4F1644A1DFEC}" presName="spacing" presStyleCnt="0"/>
      <dgm:spPr/>
    </dgm:pt>
    <dgm:pt modelId="{F1900E4E-82A3-4B72-81FF-CB4B7AA29CEF}" type="pres">
      <dgm:prSet presAssocID="{97554C8A-37B7-45FB-82C3-EE74FD1219E9}" presName="composite" presStyleCnt="0"/>
      <dgm:spPr/>
    </dgm:pt>
    <dgm:pt modelId="{34D2856B-232F-46A8-BC5F-181213BC11D4}" type="pres">
      <dgm:prSet presAssocID="{97554C8A-37B7-45FB-82C3-EE74FD1219E9}" presName="imgShp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509EE2D2-CE22-463A-9954-E189C6571277}" type="pres">
      <dgm:prSet presAssocID="{97554C8A-37B7-45FB-82C3-EE74FD1219E9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EFA5DEC-854A-4599-AE66-624A1FDC8129}" type="presOf" srcId="{B1079F76-A117-4197-BC03-9BC41FD5269C}" destId="{AFF9FDCD-CCA9-44EC-8EDA-E7A40BD3D5A3}" srcOrd="0" destOrd="0" presId="urn:microsoft.com/office/officeart/2005/8/layout/vList3#3"/>
    <dgm:cxn modelId="{B9447EB1-7CCC-49BE-ABB2-2F86CEB669BE}" srcId="{B1079F76-A117-4197-BC03-9BC41FD5269C}" destId="{68737C08-90EE-46FF-82DC-D5546499F76B}" srcOrd="2" destOrd="0" parTransId="{97D5A427-8928-4544-81A6-6DA32BD780EB}" sibTransId="{E4527568-077A-49F7-8C5E-70F50F16F4DB}"/>
    <dgm:cxn modelId="{E74FDD08-4A14-4868-B4AC-760C0E1C24E5}" type="presOf" srcId="{68737C08-90EE-46FF-82DC-D5546499F76B}" destId="{7EB22EA8-13B0-4CD9-907C-A1745B881514}" srcOrd="0" destOrd="0" presId="urn:microsoft.com/office/officeart/2005/8/layout/vList3#3"/>
    <dgm:cxn modelId="{43AE6913-8407-42FC-94C5-DDCACE90BDB8}" type="presOf" srcId="{BB5FBC67-D182-4BC0-A546-58FFB057F625}" destId="{7382FD41-E8F2-4AC6-9097-EC99C34DA0F3}" srcOrd="0" destOrd="0" presId="urn:microsoft.com/office/officeart/2005/8/layout/vList3#3"/>
    <dgm:cxn modelId="{BA3AF2A3-0D04-4DCF-97D1-EDB3E18F8342}" srcId="{B1079F76-A117-4197-BC03-9BC41FD5269C}" destId="{2EBD2BA1-9B86-44C9-A371-F103A54CA8E7}" srcOrd="0" destOrd="0" parTransId="{87C5B63A-DF59-49CE-85F9-E2BCEF5D11DC}" sibTransId="{10679E16-7338-40D8-A87E-56D471B856E5}"/>
    <dgm:cxn modelId="{6155D698-D5D8-4759-87DD-937EA316D4E4}" srcId="{B1079F76-A117-4197-BC03-9BC41FD5269C}" destId="{97554C8A-37B7-45FB-82C3-EE74FD1219E9}" srcOrd="4" destOrd="0" parTransId="{2BD37E2E-1B7E-47FE-9689-1021CB27B07B}" sibTransId="{7498B927-400A-4A2C-BE0D-F2E26915C9BC}"/>
    <dgm:cxn modelId="{D3B05741-833D-4C10-BBC3-AE753AE2905D}" srcId="{B1079F76-A117-4197-BC03-9BC41FD5269C}" destId="{BB5FBC67-D182-4BC0-A546-58FFB057F625}" srcOrd="3" destOrd="0" parTransId="{E7D1FCF7-F52B-4278-B532-72138B30A804}" sibTransId="{5EEBB747-FD40-4A25-A506-4F1644A1DFEC}"/>
    <dgm:cxn modelId="{BA04C587-79E3-459A-BC0F-06B8A9E1349C}" srcId="{B1079F76-A117-4197-BC03-9BC41FD5269C}" destId="{D72469A9-EB45-42A3-A28A-3722E510F0C6}" srcOrd="1" destOrd="0" parTransId="{7B75AE8B-BAAA-47D1-ABEE-0D5EA5B4A82D}" sibTransId="{FEB5265C-FA95-4928-817C-391154058970}"/>
    <dgm:cxn modelId="{4E7FA2B1-2B2D-48D1-931A-53D4D43E7602}" type="presOf" srcId="{2EBD2BA1-9B86-44C9-A371-F103A54CA8E7}" destId="{97F62B93-A9BE-42B6-A2CA-56B025543FC6}" srcOrd="0" destOrd="0" presId="urn:microsoft.com/office/officeart/2005/8/layout/vList3#3"/>
    <dgm:cxn modelId="{3A824BB1-270F-49CD-94A6-CB85F0346B07}" type="presOf" srcId="{97554C8A-37B7-45FB-82C3-EE74FD1219E9}" destId="{509EE2D2-CE22-463A-9954-E189C6571277}" srcOrd="0" destOrd="0" presId="urn:microsoft.com/office/officeart/2005/8/layout/vList3#3"/>
    <dgm:cxn modelId="{55028E88-4041-4F9D-9F23-958D86664555}" type="presOf" srcId="{D72469A9-EB45-42A3-A28A-3722E510F0C6}" destId="{5501BF17-F92C-4D1D-86BC-48FDFE573C43}" srcOrd="0" destOrd="0" presId="urn:microsoft.com/office/officeart/2005/8/layout/vList3#3"/>
    <dgm:cxn modelId="{12214914-CCCB-4347-B735-9E98B2F78A5B}" type="presParOf" srcId="{AFF9FDCD-CCA9-44EC-8EDA-E7A40BD3D5A3}" destId="{93172B2A-A687-48E4-9B6F-84E9233721D1}" srcOrd="0" destOrd="0" presId="urn:microsoft.com/office/officeart/2005/8/layout/vList3#3"/>
    <dgm:cxn modelId="{6AA47323-A817-4321-A685-13ABF265FFC7}" type="presParOf" srcId="{93172B2A-A687-48E4-9B6F-84E9233721D1}" destId="{E9E08D7D-15D3-4075-B3A8-12F240E7B5C8}" srcOrd="0" destOrd="0" presId="urn:microsoft.com/office/officeart/2005/8/layout/vList3#3"/>
    <dgm:cxn modelId="{A92A07C1-34C9-4C02-9949-C88E430562E3}" type="presParOf" srcId="{93172B2A-A687-48E4-9B6F-84E9233721D1}" destId="{97F62B93-A9BE-42B6-A2CA-56B025543FC6}" srcOrd="1" destOrd="0" presId="urn:microsoft.com/office/officeart/2005/8/layout/vList3#3"/>
    <dgm:cxn modelId="{58CB93AC-E623-466A-A451-F640BEB4CE0A}" type="presParOf" srcId="{AFF9FDCD-CCA9-44EC-8EDA-E7A40BD3D5A3}" destId="{C98EF987-41E2-49A4-9BC8-FD5BDF098DE8}" srcOrd="1" destOrd="0" presId="urn:microsoft.com/office/officeart/2005/8/layout/vList3#3"/>
    <dgm:cxn modelId="{84242276-7457-414E-B2AB-5AB7D0730787}" type="presParOf" srcId="{AFF9FDCD-CCA9-44EC-8EDA-E7A40BD3D5A3}" destId="{61736B7B-C24C-44F5-84A9-55C5C096C93B}" srcOrd="2" destOrd="0" presId="urn:microsoft.com/office/officeart/2005/8/layout/vList3#3"/>
    <dgm:cxn modelId="{71F6D2CE-F70C-4591-BD3A-857764E44EF3}" type="presParOf" srcId="{61736B7B-C24C-44F5-84A9-55C5C096C93B}" destId="{EAF55F80-076E-4FA9-A4A7-7BA5AF824C7F}" srcOrd="0" destOrd="0" presId="urn:microsoft.com/office/officeart/2005/8/layout/vList3#3"/>
    <dgm:cxn modelId="{467FEB42-CDCC-4514-8C81-344C208646EC}" type="presParOf" srcId="{61736B7B-C24C-44F5-84A9-55C5C096C93B}" destId="{5501BF17-F92C-4D1D-86BC-48FDFE573C43}" srcOrd="1" destOrd="0" presId="urn:microsoft.com/office/officeart/2005/8/layout/vList3#3"/>
    <dgm:cxn modelId="{CFA23EE4-2220-4C4F-BF26-2A9012F47035}" type="presParOf" srcId="{AFF9FDCD-CCA9-44EC-8EDA-E7A40BD3D5A3}" destId="{F5F75AE3-9333-4A9E-801B-7C4B020A28D7}" srcOrd="3" destOrd="0" presId="urn:microsoft.com/office/officeart/2005/8/layout/vList3#3"/>
    <dgm:cxn modelId="{58807704-CDBD-421B-BD62-5091D75B0BE9}" type="presParOf" srcId="{AFF9FDCD-CCA9-44EC-8EDA-E7A40BD3D5A3}" destId="{900B0089-7DCD-4584-87A2-1E5219115E37}" srcOrd="4" destOrd="0" presId="urn:microsoft.com/office/officeart/2005/8/layout/vList3#3"/>
    <dgm:cxn modelId="{B91D6029-62B6-46E4-A77C-969C2FF9E7AD}" type="presParOf" srcId="{900B0089-7DCD-4584-87A2-1E5219115E37}" destId="{FA44DC2E-5240-4C62-AD80-80949EE2A675}" srcOrd="0" destOrd="0" presId="urn:microsoft.com/office/officeart/2005/8/layout/vList3#3"/>
    <dgm:cxn modelId="{E3D58EDF-4F9D-4068-9651-4EC9BA95CD61}" type="presParOf" srcId="{900B0089-7DCD-4584-87A2-1E5219115E37}" destId="{7EB22EA8-13B0-4CD9-907C-A1745B881514}" srcOrd="1" destOrd="0" presId="urn:microsoft.com/office/officeart/2005/8/layout/vList3#3"/>
    <dgm:cxn modelId="{1F2E36DA-3DF2-404D-B334-6FA9F979AFFB}" type="presParOf" srcId="{AFF9FDCD-CCA9-44EC-8EDA-E7A40BD3D5A3}" destId="{364D1D84-BE6F-4AC0-A9E1-291D85EA97D5}" srcOrd="5" destOrd="0" presId="urn:microsoft.com/office/officeart/2005/8/layout/vList3#3"/>
    <dgm:cxn modelId="{58BE539F-1CC5-489D-9B80-94210883241C}" type="presParOf" srcId="{AFF9FDCD-CCA9-44EC-8EDA-E7A40BD3D5A3}" destId="{67A7EFDF-50B6-4481-883B-799F7DFC7F77}" srcOrd="6" destOrd="0" presId="urn:microsoft.com/office/officeart/2005/8/layout/vList3#3"/>
    <dgm:cxn modelId="{88108477-679A-4484-ACCA-E2F8A9A9CCBC}" type="presParOf" srcId="{67A7EFDF-50B6-4481-883B-799F7DFC7F77}" destId="{47C798CE-F939-4E20-A765-91CC3C56126D}" srcOrd="0" destOrd="0" presId="urn:microsoft.com/office/officeart/2005/8/layout/vList3#3"/>
    <dgm:cxn modelId="{2DB0F757-552C-4D66-9CC0-82996AA103AD}" type="presParOf" srcId="{67A7EFDF-50B6-4481-883B-799F7DFC7F77}" destId="{7382FD41-E8F2-4AC6-9097-EC99C34DA0F3}" srcOrd="1" destOrd="0" presId="urn:microsoft.com/office/officeart/2005/8/layout/vList3#3"/>
    <dgm:cxn modelId="{615C46A8-20E8-45E8-91C9-E6B55E725A49}" type="presParOf" srcId="{AFF9FDCD-CCA9-44EC-8EDA-E7A40BD3D5A3}" destId="{8983973C-4E32-4F32-8148-2FBE65E2685A}" srcOrd="7" destOrd="0" presId="urn:microsoft.com/office/officeart/2005/8/layout/vList3#3"/>
    <dgm:cxn modelId="{5288BF21-25B0-4902-B6F8-4A4A6D03A8BC}" type="presParOf" srcId="{AFF9FDCD-CCA9-44EC-8EDA-E7A40BD3D5A3}" destId="{F1900E4E-82A3-4B72-81FF-CB4B7AA29CEF}" srcOrd="8" destOrd="0" presId="urn:microsoft.com/office/officeart/2005/8/layout/vList3#3"/>
    <dgm:cxn modelId="{7FBA5BBA-D0FC-4AE0-84C4-2D6DC1053285}" type="presParOf" srcId="{F1900E4E-82A3-4B72-81FF-CB4B7AA29CEF}" destId="{34D2856B-232F-46A8-BC5F-181213BC11D4}" srcOrd="0" destOrd="0" presId="urn:microsoft.com/office/officeart/2005/8/layout/vList3#3"/>
    <dgm:cxn modelId="{A8BFE887-52CF-49F5-98FF-CD43C9D361A5}" type="presParOf" srcId="{F1900E4E-82A3-4B72-81FF-CB4B7AA29CEF}" destId="{509EE2D2-CE22-463A-9954-E189C6571277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77F2728-B1A9-41E7-8AD2-83B016306219}" type="doc">
      <dgm:prSet loTypeId="urn:microsoft.com/office/officeart/2005/8/layout/process4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EDCB9862-7E02-4C73-B3FD-7A1243BD302A}">
      <dgm:prSet phldrT="[Κείμενο]"/>
      <dgm:spPr/>
      <dgm:t>
        <a:bodyPr/>
        <a:lstStyle/>
        <a:p>
          <a:r>
            <a:rPr lang="en-US" dirty="0" smtClean="0">
              <a:latin typeface="Georgia" pitchFamily="18" charset="0"/>
            </a:rPr>
            <a:t>Step</a:t>
          </a:r>
          <a:r>
            <a:rPr lang="el-GR" dirty="0" smtClean="0">
              <a:latin typeface="Georgia" pitchFamily="18" charset="0"/>
            </a:rPr>
            <a:t> </a:t>
          </a:r>
          <a:r>
            <a:rPr lang="el-GR" dirty="0" smtClean="0">
              <a:latin typeface="Georgia" pitchFamily="18" charset="0"/>
            </a:rPr>
            <a:t>1</a:t>
          </a:r>
        </a:p>
      </dgm:t>
    </dgm:pt>
    <dgm:pt modelId="{AF709461-6BD3-419B-B405-8ECF0313EED1}" type="parTrans" cxnId="{7CB4088E-033A-4425-BD2E-E839B7412266}">
      <dgm:prSet/>
      <dgm:spPr/>
      <dgm:t>
        <a:bodyPr/>
        <a:lstStyle/>
        <a:p>
          <a:endParaRPr lang="el-GR"/>
        </a:p>
      </dgm:t>
    </dgm:pt>
    <dgm:pt modelId="{B561FBEA-4B90-4FFC-A794-7B57E536C57B}" type="sibTrans" cxnId="{7CB4088E-033A-4425-BD2E-E839B7412266}">
      <dgm:prSet/>
      <dgm:spPr/>
      <dgm:t>
        <a:bodyPr/>
        <a:lstStyle/>
        <a:p>
          <a:endParaRPr lang="el-GR"/>
        </a:p>
      </dgm:t>
    </dgm:pt>
    <dgm:pt modelId="{5078C9C2-9C7A-4F9E-9B3E-7BE50FFB41A9}">
      <dgm:prSet phldrT="[Κείμενο]"/>
      <dgm:spPr/>
      <dgm:t>
        <a:bodyPr/>
        <a:lstStyle/>
        <a:p>
          <a:r>
            <a:rPr lang="en-US" dirty="0" smtClean="0">
              <a:latin typeface="Georgia" pitchFamily="18" charset="0"/>
            </a:rPr>
            <a:t>Registration at company</a:t>
          </a:r>
          <a:endParaRPr lang="el-GR" dirty="0">
            <a:latin typeface="Georgia" pitchFamily="18" charset="0"/>
          </a:endParaRPr>
        </a:p>
      </dgm:t>
    </dgm:pt>
    <dgm:pt modelId="{8D4A39C2-E7F4-480B-AC22-46B493243B77}" type="parTrans" cxnId="{4E51BF17-F4F4-4787-A83F-D7B269C22CCB}">
      <dgm:prSet/>
      <dgm:spPr/>
      <dgm:t>
        <a:bodyPr/>
        <a:lstStyle/>
        <a:p>
          <a:endParaRPr lang="en-US"/>
        </a:p>
      </dgm:t>
    </dgm:pt>
    <dgm:pt modelId="{D53C222D-B5A0-4940-A8BE-EF64192D3C55}" type="sibTrans" cxnId="{4E51BF17-F4F4-4787-A83F-D7B269C22CCB}">
      <dgm:prSet/>
      <dgm:spPr/>
      <dgm:t>
        <a:bodyPr/>
        <a:lstStyle/>
        <a:p>
          <a:endParaRPr lang="en-US"/>
        </a:p>
      </dgm:t>
    </dgm:pt>
    <dgm:pt modelId="{F7FEA8D5-7B1B-4341-9BE1-575AE04D3113}">
      <dgm:prSet phldrT="[Κείμενο]"/>
      <dgm:spPr/>
      <dgm:t>
        <a:bodyPr/>
        <a:lstStyle/>
        <a:p>
          <a:r>
            <a:rPr lang="en-US" dirty="0" smtClean="0">
              <a:latin typeface="Georgia" pitchFamily="18" charset="0"/>
            </a:rPr>
            <a:t>Step 2</a:t>
          </a:r>
          <a:endParaRPr lang="el-GR" dirty="0">
            <a:latin typeface="Georgia" pitchFamily="18" charset="0"/>
          </a:endParaRPr>
        </a:p>
      </dgm:t>
    </dgm:pt>
    <dgm:pt modelId="{FEF0596D-7C51-45A1-8BEC-A6E949F71AB9}" type="parTrans" cxnId="{AD47D8D5-C40F-49EC-A6D2-3A7DCB6DB4CD}">
      <dgm:prSet/>
      <dgm:spPr/>
      <dgm:t>
        <a:bodyPr/>
        <a:lstStyle/>
        <a:p>
          <a:endParaRPr lang="en-US"/>
        </a:p>
      </dgm:t>
    </dgm:pt>
    <dgm:pt modelId="{64492465-FE00-432D-B494-102795ECA95D}" type="sibTrans" cxnId="{AD47D8D5-C40F-49EC-A6D2-3A7DCB6DB4CD}">
      <dgm:prSet/>
      <dgm:spPr/>
      <dgm:t>
        <a:bodyPr/>
        <a:lstStyle/>
        <a:p>
          <a:endParaRPr lang="en-US"/>
        </a:p>
      </dgm:t>
    </dgm:pt>
    <dgm:pt modelId="{8B9DD77C-E444-4167-901B-8CDA4A8D5FE9}">
      <dgm:prSet phldrT="[Κείμενο]"/>
      <dgm:spPr/>
      <dgm:t>
        <a:bodyPr/>
        <a:lstStyle/>
        <a:p>
          <a:r>
            <a:rPr lang="en-US" dirty="0" smtClean="0">
              <a:latin typeface="Georgia" pitchFamily="18" charset="0"/>
            </a:rPr>
            <a:t>Buy products worth 330 corporate units</a:t>
          </a:r>
          <a:endParaRPr lang="el-GR" dirty="0">
            <a:latin typeface="Georgia" pitchFamily="18" charset="0"/>
          </a:endParaRPr>
        </a:p>
      </dgm:t>
    </dgm:pt>
    <dgm:pt modelId="{23FDA5A6-071E-4158-8F29-4BCBD5DAC626}" type="parTrans" cxnId="{5725E282-5D2F-4087-A8E7-32EEFF2D7718}">
      <dgm:prSet/>
      <dgm:spPr/>
      <dgm:t>
        <a:bodyPr/>
        <a:lstStyle/>
        <a:p>
          <a:endParaRPr lang="en-US"/>
        </a:p>
      </dgm:t>
    </dgm:pt>
    <dgm:pt modelId="{929DECF9-20E5-4982-ADB2-ABD899065047}" type="sibTrans" cxnId="{5725E282-5D2F-4087-A8E7-32EEFF2D7718}">
      <dgm:prSet/>
      <dgm:spPr/>
      <dgm:t>
        <a:bodyPr/>
        <a:lstStyle/>
        <a:p>
          <a:endParaRPr lang="en-US"/>
        </a:p>
      </dgm:t>
    </dgm:pt>
    <dgm:pt modelId="{54132ADB-06C3-4DEC-9CE7-9D9141D0805A}">
      <dgm:prSet phldrT="[Κείμενο]"/>
      <dgm:spPr/>
      <dgm:t>
        <a:bodyPr/>
        <a:lstStyle/>
        <a:p>
          <a:r>
            <a:rPr lang="en-US" dirty="0" smtClean="0">
              <a:latin typeface="Georgia" pitchFamily="18" charset="0"/>
            </a:rPr>
            <a:t>Step 3</a:t>
          </a:r>
          <a:endParaRPr lang="el-GR" dirty="0">
            <a:latin typeface="Georgia" pitchFamily="18" charset="0"/>
          </a:endParaRPr>
        </a:p>
      </dgm:t>
    </dgm:pt>
    <dgm:pt modelId="{58E5A518-3A78-4447-A384-E169AE7D39F2}" type="parTrans" cxnId="{6CA593A1-EDF1-488B-BF0D-E250A11D2D0D}">
      <dgm:prSet/>
      <dgm:spPr/>
      <dgm:t>
        <a:bodyPr/>
        <a:lstStyle/>
        <a:p>
          <a:endParaRPr lang="en-US"/>
        </a:p>
      </dgm:t>
    </dgm:pt>
    <dgm:pt modelId="{AD25384A-65FA-46CD-B1C8-2208BEE6FE62}" type="sibTrans" cxnId="{6CA593A1-EDF1-488B-BF0D-E250A11D2D0D}">
      <dgm:prSet/>
      <dgm:spPr/>
      <dgm:t>
        <a:bodyPr/>
        <a:lstStyle/>
        <a:p>
          <a:endParaRPr lang="en-US"/>
        </a:p>
      </dgm:t>
    </dgm:pt>
    <dgm:pt modelId="{6CA641E3-31AB-4BBE-873D-D2CE7F09C7F2}">
      <dgm:prSet phldrT="[Κείμενο]"/>
      <dgm:spPr/>
      <dgm:t>
        <a:bodyPr/>
        <a:lstStyle/>
        <a:p>
          <a:r>
            <a:rPr lang="en-US" dirty="0" smtClean="0">
              <a:latin typeface="Georgia" pitchFamily="18" charset="0"/>
            </a:rPr>
            <a:t>Acquisition of information worth 50 corporate units</a:t>
          </a:r>
          <a:endParaRPr lang="el-GR" dirty="0">
            <a:latin typeface="Georgia" pitchFamily="18" charset="0"/>
          </a:endParaRPr>
        </a:p>
      </dgm:t>
    </dgm:pt>
    <dgm:pt modelId="{D4800AD0-101F-47A1-A2DA-9AA16117EA01}" type="parTrans" cxnId="{73FD19F0-7A6D-44E4-B0DF-803520541F47}">
      <dgm:prSet/>
      <dgm:spPr/>
      <dgm:t>
        <a:bodyPr/>
        <a:lstStyle/>
        <a:p>
          <a:endParaRPr lang="en-US"/>
        </a:p>
      </dgm:t>
    </dgm:pt>
    <dgm:pt modelId="{45066D84-008E-45C8-BA5C-2F60F3F022DB}" type="sibTrans" cxnId="{73FD19F0-7A6D-44E4-B0DF-803520541F47}">
      <dgm:prSet/>
      <dgm:spPr/>
      <dgm:t>
        <a:bodyPr/>
        <a:lstStyle/>
        <a:p>
          <a:endParaRPr lang="en-US"/>
        </a:p>
      </dgm:t>
    </dgm:pt>
    <dgm:pt modelId="{B39855F4-8E68-40BA-A212-DBFEEAF37702}" type="pres">
      <dgm:prSet presAssocID="{577F2728-B1A9-41E7-8AD2-83B01630621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558273C-819F-48A4-9071-3D282636EB0C}" type="pres">
      <dgm:prSet presAssocID="{54132ADB-06C3-4DEC-9CE7-9D9141D0805A}" presName="boxAndChildren" presStyleCnt="0"/>
      <dgm:spPr/>
    </dgm:pt>
    <dgm:pt modelId="{4C5EADCD-9D26-49C3-96E9-6FD9E590A8DF}" type="pres">
      <dgm:prSet presAssocID="{54132ADB-06C3-4DEC-9CE7-9D9141D0805A}" presName="parentTextBox" presStyleLbl="node1" presStyleIdx="0" presStyleCnt="3"/>
      <dgm:spPr/>
      <dgm:t>
        <a:bodyPr/>
        <a:lstStyle/>
        <a:p>
          <a:endParaRPr lang="en-US"/>
        </a:p>
      </dgm:t>
    </dgm:pt>
    <dgm:pt modelId="{A64AB60B-95DC-42EF-9953-DA0DCDACBC2F}" type="pres">
      <dgm:prSet presAssocID="{54132ADB-06C3-4DEC-9CE7-9D9141D0805A}" presName="entireBox" presStyleLbl="node1" presStyleIdx="0" presStyleCnt="3"/>
      <dgm:spPr/>
      <dgm:t>
        <a:bodyPr/>
        <a:lstStyle/>
        <a:p>
          <a:endParaRPr lang="en-US"/>
        </a:p>
      </dgm:t>
    </dgm:pt>
    <dgm:pt modelId="{E84A7D53-4ADF-4C43-902E-38BC475837C7}" type="pres">
      <dgm:prSet presAssocID="{54132ADB-06C3-4DEC-9CE7-9D9141D0805A}" presName="descendantBox" presStyleCnt="0"/>
      <dgm:spPr/>
    </dgm:pt>
    <dgm:pt modelId="{A1D79728-47AE-486A-97F3-5329C3EFC7E4}" type="pres">
      <dgm:prSet presAssocID="{6CA641E3-31AB-4BBE-873D-D2CE7F09C7F2}" presName="childTextBox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3D0E10-DFCF-4813-A902-4D93423CD68F}" type="pres">
      <dgm:prSet presAssocID="{64492465-FE00-432D-B494-102795ECA95D}" presName="sp" presStyleCnt="0"/>
      <dgm:spPr/>
    </dgm:pt>
    <dgm:pt modelId="{0B56DB69-5776-41FB-9410-05511FF8E2D8}" type="pres">
      <dgm:prSet presAssocID="{F7FEA8D5-7B1B-4341-9BE1-575AE04D3113}" presName="arrowAndChildren" presStyleCnt="0"/>
      <dgm:spPr/>
    </dgm:pt>
    <dgm:pt modelId="{770F3F3E-B5DF-439A-B860-ACB0EB98F11B}" type="pres">
      <dgm:prSet presAssocID="{F7FEA8D5-7B1B-4341-9BE1-575AE04D3113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57D3CBCA-3DC1-4D44-BC0B-F22D981FE940}" type="pres">
      <dgm:prSet presAssocID="{F7FEA8D5-7B1B-4341-9BE1-575AE04D3113}" presName="arrow" presStyleLbl="node1" presStyleIdx="1" presStyleCnt="3"/>
      <dgm:spPr/>
      <dgm:t>
        <a:bodyPr/>
        <a:lstStyle/>
        <a:p>
          <a:endParaRPr lang="en-US"/>
        </a:p>
      </dgm:t>
    </dgm:pt>
    <dgm:pt modelId="{8C27506D-EDCF-4BA5-806D-942B868B57A1}" type="pres">
      <dgm:prSet presAssocID="{F7FEA8D5-7B1B-4341-9BE1-575AE04D3113}" presName="descendantArrow" presStyleCnt="0"/>
      <dgm:spPr/>
    </dgm:pt>
    <dgm:pt modelId="{98185192-B637-4A62-BEFB-0AE9508B457D}" type="pres">
      <dgm:prSet presAssocID="{8B9DD77C-E444-4167-901B-8CDA4A8D5FE9}" presName="childTextArrow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FC032D-8A9C-45B1-8477-A6A57D6311EA}" type="pres">
      <dgm:prSet presAssocID="{B561FBEA-4B90-4FFC-A794-7B57E536C57B}" presName="sp" presStyleCnt="0"/>
      <dgm:spPr/>
    </dgm:pt>
    <dgm:pt modelId="{1C25ED0D-C007-477B-8E6F-11F8358CDFD0}" type="pres">
      <dgm:prSet presAssocID="{EDCB9862-7E02-4C73-B3FD-7A1243BD302A}" presName="arrowAndChildren" presStyleCnt="0"/>
      <dgm:spPr/>
    </dgm:pt>
    <dgm:pt modelId="{AA9D3E4E-E718-4FAA-9663-9CB82426E847}" type="pres">
      <dgm:prSet presAssocID="{EDCB9862-7E02-4C73-B3FD-7A1243BD302A}" presName="parentTextArrow" presStyleLbl="node1" presStyleIdx="1" presStyleCnt="3"/>
      <dgm:spPr/>
      <dgm:t>
        <a:bodyPr/>
        <a:lstStyle/>
        <a:p>
          <a:endParaRPr lang="el-GR"/>
        </a:p>
      </dgm:t>
    </dgm:pt>
    <dgm:pt modelId="{B5C5DFF0-C18F-4B69-88C6-D5056593D363}" type="pres">
      <dgm:prSet presAssocID="{EDCB9862-7E02-4C73-B3FD-7A1243BD302A}" presName="arrow" presStyleLbl="node1" presStyleIdx="2" presStyleCnt="3" custLinFactNeighborY="-11166"/>
      <dgm:spPr/>
      <dgm:t>
        <a:bodyPr/>
        <a:lstStyle/>
        <a:p>
          <a:endParaRPr lang="el-GR"/>
        </a:p>
      </dgm:t>
    </dgm:pt>
    <dgm:pt modelId="{45516172-4433-437C-8F81-5B0EB16DE4CE}" type="pres">
      <dgm:prSet presAssocID="{EDCB9862-7E02-4C73-B3FD-7A1243BD302A}" presName="descendantArrow" presStyleCnt="0"/>
      <dgm:spPr/>
    </dgm:pt>
    <dgm:pt modelId="{1322DE85-83FF-4365-84B5-0E2551D61E84}" type="pres">
      <dgm:prSet presAssocID="{5078C9C2-9C7A-4F9E-9B3E-7BE50FFB41A9}" presName="childTextArrow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63C442-534B-4E1A-A269-616365F0272A}" type="presOf" srcId="{F7FEA8D5-7B1B-4341-9BE1-575AE04D3113}" destId="{770F3F3E-B5DF-439A-B860-ACB0EB98F11B}" srcOrd="0" destOrd="0" presId="urn:microsoft.com/office/officeart/2005/8/layout/process4"/>
    <dgm:cxn modelId="{3CCED485-F688-4ED5-A5AC-F96CBD2C7960}" type="presOf" srcId="{54132ADB-06C3-4DEC-9CE7-9D9141D0805A}" destId="{4C5EADCD-9D26-49C3-96E9-6FD9E590A8DF}" srcOrd="0" destOrd="0" presId="urn:microsoft.com/office/officeart/2005/8/layout/process4"/>
    <dgm:cxn modelId="{3B3DFE4F-5DF8-4AB0-9625-E55439624D14}" type="presOf" srcId="{EDCB9862-7E02-4C73-B3FD-7A1243BD302A}" destId="{AA9D3E4E-E718-4FAA-9663-9CB82426E847}" srcOrd="0" destOrd="0" presId="urn:microsoft.com/office/officeart/2005/8/layout/process4"/>
    <dgm:cxn modelId="{BA33F3FC-99FB-49AB-92D8-5792919CEB7C}" type="presOf" srcId="{6CA641E3-31AB-4BBE-873D-D2CE7F09C7F2}" destId="{A1D79728-47AE-486A-97F3-5329C3EFC7E4}" srcOrd="0" destOrd="0" presId="urn:microsoft.com/office/officeart/2005/8/layout/process4"/>
    <dgm:cxn modelId="{73FD19F0-7A6D-44E4-B0DF-803520541F47}" srcId="{54132ADB-06C3-4DEC-9CE7-9D9141D0805A}" destId="{6CA641E3-31AB-4BBE-873D-D2CE7F09C7F2}" srcOrd="0" destOrd="0" parTransId="{D4800AD0-101F-47A1-A2DA-9AA16117EA01}" sibTransId="{45066D84-008E-45C8-BA5C-2F60F3F022DB}"/>
    <dgm:cxn modelId="{724870E2-3F9A-40C8-8632-ADA6838E274F}" type="presOf" srcId="{5078C9C2-9C7A-4F9E-9B3E-7BE50FFB41A9}" destId="{1322DE85-83FF-4365-84B5-0E2551D61E84}" srcOrd="0" destOrd="0" presId="urn:microsoft.com/office/officeart/2005/8/layout/process4"/>
    <dgm:cxn modelId="{AD47D8D5-C40F-49EC-A6D2-3A7DCB6DB4CD}" srcId="{577F2728-B1A9-41E7-8AD2-83B016306219}" destId="{F7FEA8D5-7B1B-4341-9BE1-575AE04D3113}" srcOrd="1" destOrd="0" parTransId="{FEF0596D-7C51-45A1-8BEC-A6E949F71AB9}" sibTransId="{64492465-FE00-432D-B494-102795ECA95D}"/>
    <dgm:cxn modelId="{7294DB89-80F7-4A6E-903C-115EECC76F03}" type="presOf" srcId="{EDCB9862-7E02-4C73-B3FD-7A1243BD302A}" destId="{B5C5DFF0-C18F-4B69-88C6-D5056593D363}" srcOrd="1" destOrd="0" presId="urn:microsoft.com/office/officeart/2005/8/layout/process4"/>
    <dgm:cxn modelId="{8ADC60FE-772E-4CC2-830E-11EFA545FA67}" type="presOf" srcId="{54132ADB-06C3-4DEC-9CE7-9D9141D0805A}" destId="{A64AB60B-95DC-42EF-9953-DA0DCDACBC2F}" srcOrd="1" destOrd="0" presId="urn:microsoft.com/office/officeart/2005/8/layout/process4"/>
    <dgm:cxn modelId="{CF00F6BD-B71C-4BAB-B064-665D467EAD4B}" type="presOf" srcId="{577F2728-B1A9-41E7-8AD2-83B016306219}" destId="{B39855F4-8E68-40BA-A212-DBFEEAF37702}" srcOrd="0" destOrd="0" presId="urn:microsoft.com/office/officeart/2005/8/layout/process4"/>
    <dgm:cxn modelId="{8D54CDEA-395C-493E-9205-10DF31E8B085}" type="presOf" srcId="{F7FEA8D5-7B1B-4341-9BE1-575AE04D3113}" destId="{57D3CBCA-3DC1-4D44-BC0B-F22D981FE940}" srcOrd="1" destOrd="0" presId="urn:microsoft.com/office/officeart/2005/8/layout/process4"/>
    <dgm:cxn modelId="{6CA593A1-EDF1-488B-BF0D-E250A11D2D0D}" srcId="{577F2728-B1A9-41E7-8AD2-83B016306219}" destId="{54132ADB-06C3-4DEC-9CE7-9D9141D0805A}" srcOrd="2" destOrd="0" parTransId="{58E5A518-3A78-4447-A384-E169AE7D39F2}" sibTransId="{AD25384A-65FA-46CD-B1C8-2208BEE6FE62}"/>
    <dgm:cxn modelId="{7CB4088E-033A-4425-BD2E-E839B7412266}" srcId="{577F2728-B1A9-41E7-8AD2-83B016306219}" destId="{EDCB9862-7E02-4C73-B3FD-7A1243BD302A}" srcOrd="0" destOrd="0" parTransId="{AF709461-6BD3-419B-B405-8ECF0313EED1}" sibTransId="{B561FBEA-4B90-4FFC-A794-7B57E536C57B}"/>
    <dgm:cxn modelId="{C482FE0B-B1B5-4365-B1A8-5349B1B4ECCB}" type="presOf" srcId="{8B9DD77C-E444-4167-901B-8CDA4A8D5FE9}" destId="{98185192-B637-4A62-BEFB-0AE9508B457D}" srcOrd="0" destOrd="0" presId="urn:microsoft.com/office/officeart/2005/8/layout/process4"/>
    <dgm:cxn modelId="{4E51BF17-F4F4-4787-A83F-D7B269C22CCB}" srcId="{EDCB9862-7E02-4C73-B3FD-7A1243BD302A}" destId="{5078C9C2-9C7A-4F9E-9B3E-7BE50FFB41A9}" srcOrd="0" destOrd="0" parTransId="{8D4A39C2-E7F4-480B-AC22-46B493243B77}" sibTransId="{D53C222D-B5A0-4940-A8BE-EF64192D3C55}"/>
    <dgm:cxn modelId="{5725E282-5D2F-4087-A8E7-32EEFF2D7718}" srcId="{F7FEA8D5-7B1B-4341-9BE1-575AE04D3113}" destId="{8B9DD77C-E444-4167-901B-8CDA4A8D5FE9}" srcOrd="0" destOrd="0" parTransId="{23FDA5A6-071E-4158-8F29-4BCBD5DAC626}" sibTransId="{929DECF9-20E5-4982-ADB2-ABD899065047}"/>
    <dgm:cxn modelId="{2C036EDD-0BA5-49D8-8207-339CA5BD1BDA}" type="presParOf" srcId="{B39855F4-8E68-40BA-A212-DBFEEAF37702}" destId="{C558273C-819F-48A4-9071-3D282636EB0C}" srcOrd="0" destOrd="0" presId="urn:microsoft.com/office/officeart/2005/8/layout/process4"/>
    <dgm:cxn modelId="{ACB939A5-8F12-4B3F-BE17-25846B34C2A2}" type="presParOf" srcId="{C558273C-819F-48A4-9071-3D282636EB0C}" destId="{4C5EADCD-9D26-49C3-96E9-6FD9E590A8DF}" srcOrd="0" destOrd="0" presId="urn:microsoft.com/office/officeart/2005/8/layout/process4"/>
    <dgm:cxn modelId="{461CCE44-A54B-4070-B295-C00D0424C4F2}" type="presParOf" srcId="{C558273C-819F-48A4-9071-3D282636EB0C}" destId="{A64AB60B-95DC-42EF-9953-DA0DCDACBC2F}" srcOrd="1" destOrd="0" presId="urn:microsoft.com/office/officeart/2005/8/layout/process4"/>
    <dgm:cxn modelId="{1D90815A-3FAF-4DE0-81EC-29EED50104C9}" type="presParOf" srcId="{C558273C-819F-48A4-9071-3D282636EB0C}" destId="{E84A7D53-4ADF-4C43-902E-38BC475837C7}" srcOrd="2" destOrd="0" presId="urn:microsoft.com/office/officeart/2005/8/layout/process4"/>
    <dgm:cxn modelId="{6E425916-F3CF-4BCD-953F-D8046AA35E65}" type="presParOf" srcId="{E84A7D53-4ADF-4C43-902E-38BC475837C7}" destId="{A1D79728-47AE-486A-97F3-5329C3EFC7E4}" srcOrd="0" destOrd="0" presId="urn:microsoft.com/office/officeart/2005/8/layout/process4"/>
    <dgm:cxn modelId="{5B050859-2D15-4B68-BCE7-0F61D53700BE}" type="presParOf" srcId="{B39855F4-8E68-40BA-A212-DBFEEAF37702}" destId="{7E3D0E10-DFCF-4813-A902-4D93423CD68F}" srcOrd="1" destOrd="0" presId="urn:microsoft.com/office/officeart/2005/8/layout/process4"/>
    <dgm:cxn modelId="{7DF800F0-AE8E-4C95-AC0D-08916BE3235B}" type="presParOf" srcId="{B39855F4-8E68-40BA-A212-DBFEEAF37702}" destId="{0B56DB69-5776-41FB-9410-05511FF8E2D8}" srcOrd="2" destOrd="0" presId="urn:microsoft.com/office/officeart/2005/8/layout/process4"/>
    <dgm:cxn modelId="{352B38F2-49A1-497A-9875-35744F2705EC}" type="presParOf" srcId="{0B56DB69-5776-41FB-9410-05511FF8E2D8}" destId="{770F3F3E-B5DF-439A-B860-ACB0EB98F11B}" srcOrd="0" destOrd="0" presId="urn:microsoft.com/office/officeart/2005/8/layout/process4"/>
    <dgm:cxn modelId="{9DD89376-AE4E-4354-BB91-5002D5D06B05}" type="presParOf" srcId="{0B56DB69-5776-41FB-9410-05511FF8E2D8}" destId="{57D3CBCA-3DC1-4D44-BC0B-F22D981FE940}" srcOrd="1" destOrd="0" presId="urn:microsoft.com/office/officeart/2005/8/layout/process4"/>
    <dgm:cxn modelId="{355C08F6-CA12-4728-A6BA-26BA51405805}" type="presParOf" srcId="{0B56DB69-5776-41FB-9410-05511FF8E2D8}" destId="{8C27506D-EDCF-4BA5-806D-942B868B57A1}" srcOrd="2" destOrd="0" presId="urn:microsoft.com/office/officeart/2005/8/layout/process4"/>
    <dgm:cxn modelId="{3B84D5EF-322C-4B1D-994C-D8BB608ED025}" type="presParOf" srcId="{8C27506D-EDCF-4BA5-806D-942B868B57A1}" destId="{98185192-B637-4A62-BEFB-0AE9508B457D}" srcOrd="0" destOrd="0" presId="urn:microsoft.com/office/officeart/2005/8/layout/process4"/>
    <dgm:cxn modelId="{0F3502DB-CE45-499E-8385-D7815A317ED8}" type="presParOf" srcId="{B39855F4-8E68-40BA-A212-DBFEEAF37702}" destId="{23FC032D-8A9C-45B1-8477-A6A57D6311EA}" srcOrd="3" destOrd="0" presId="urn:microsoft.com/office/officeart/2005/8/layout/process4"/>
    <dgm:cxn modelId="{7C0639CC-0A24-470E-84D7-24FEB937C8FB}" type="presParOf" srcId="{B39855F4-8E68-40BA-A212-DBFEEAF37702}" destId="{1C25ED0D-C007-477B-8E6F-11F8358CDFD0}" srcOrd="4" destOrd="0" presId="urn:microsoft.com/office/officeart/2005/8/layout/process4"/>
    <dgm:cxn modelId="{98DEC522-E045-461E-9679-2436752435C5}" type="presParOf" srcId="{1C25ED0D-C007-477B-8E6F-11F8358CDFD0}" destId="{AA9D3E4E-E718-4FAA-9663-9CB82426E847}" srcOrd="0" destOrd="0" presId="urn:microsoft.com/office/officeart/2005/8/layout/process4"/>
    <dgm:cxn modelId="{8B591CD6-AFCA-4416-B1D2-A4B8AA323B94}" type="presParOf" srcId="{1C25ED0D-C007-477B-8E6F-11F8358CDFD0}" destId="{B5C5DFF0-C18F-4B69-88C6-D5056593D363}" srcOrd="1" destOrd="0" presId="urn:microsoft.com/office/officeart/2005/8/layout/process4"/>
    <dgm:cxn modelId="{B0C962E5-154B-4B17-AFBC-E5CD3C43E3F1}" type="presParOf" srcId="{1C25ED0D-C007-477B-8E6F-11F8358CDFD0}" destId="{45516172-4433-437C-8F81-5B0EB16DE4CE}" srcOrd="2" destOrd="0" presId="urn:microsoft.com/office/officeart/2005/8/layout/process4"/>
    <dgm:cxn modelId="{894ACA45-784F-456E-8302-D69AA3F82404}" type="presParOf" srcId="{45516172-4433-437C-8F81-5B0EB16DE4CE}" destId="{1322DE85-83FF-4365-84B5-0E2551D61E8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AF5D8D4-AEF6-4C7B-8517-5C7EEC1E91CC}" type="doc">
      <dgm:prSet loTypeId="urn:microsoft.com/office/officeart/2005/8/layout/default#1" loCatId="list" qsTypeId="urn:microsoft.com/office/officeart/2005/8/quickstyle/simple5" qsCatId="simple" csTypeId="urn:microsoft.com/office/officeart/2005/8/colors/accent1_2" csCatId="accent1" phldr="1"/>
      <dgm:spPr/>
    </dgm:pt>
    <dgm:pt modelId="{F1B86190-D5DE-4C2F-99BB-C82AA11DE9E3}">
      <dgm:prSet phldrT="[Κείμενο]" custT="1"/>
      <dgm:spPr/>
      <dgm:t>
        <a:bodyPr/>
        <a:lstStyle/>
        <a:p>
          <a:r>
            <a:rPr lang="en-US" sz="2800" dirty="0" smtClean="0">
              <a:latin typeface="Georgia" pitchFamily="18" charset="0"/>
            </a:rPr>
            <a:t>Product promotion Rewarding </a:t>
          </a:r>
          <a:endParaRPr lang="el-GR" sz="2800" dirty="0">
            <a:latin typeface="Georgia" pitchFamily="18" charset="0"/>
          </a:endParaRPr>
        </a:p>
      </dgm:t>
    </dgm:pt>
    <dgm:pt modelId="{BE4593C6-05A1-43C5-A093-8387EC5A8FE5}" type="parTrans" cxnId="{7ECD0AA2-B453-4007-A753-BAF45FF387B9}">
      <dgm:prSet/>
      <dgm:spPr/>
      <dgm:t>
        <a:bodyPr/>
        <a:lstStyle/>
        <a:p>
          <a:endParaRPr lang="el-GR"/>
        </a:p>
      </dgm:t>
    </dgm:pt>
    <dgm:pt modelId="{6D384AA3-D5E8-4A07-BD08-B5CC6DCC0783}" type="sibTrans" cxnId="{7ECD0AA2-B453-4007-A753-BAF45FF387B9}">
      <dgm:prSet/>
      <dgm:spPr/>
      <dgm:t>
        <a:bodyPr/>
        <a:lstStyle/>
        <a:p>
          <a:endParaRPr lang="el-GR"/>
        </a:p>
      </dgm:t>
    </dgm:pt>
    <dgm:pt modelId="{D9302F05-DBA8-4975-A4D0-13E9DAD1DA95}">
      <dgm:prSet phldrT="[Κείμενο]" custT="1"/>
      <dgm:spPr/>
      <dgm:t>
        <a:bodyPr/>
        <a:lstStyle/>
        <a:p>
          <a:r>
            <a:rPr lang="en-US" sz="2800" dirty="0" smtClean="0">
              <a:latin typeface="Georgia" pitchFamily="18" charset="0"/>
            </a:rPr>
            <a:t>Star Bonus rewarding</a:t>
          </a:r>
          <a:endParaRPr lang="el-GR" sz="2800" dirty="0">
            <a:latin typeface="Georgia" pitchFamily="18" charset="0"/>
          </a:endParaRPr>
        </a:p>
      </dgm:t>
    </dgm:pt>
    <dgm:pt modelId="{1B199329-D5AE-4519-80B1-A2C4AD9A20F6}" type="parTrans" cxnId="{420834C3-9925-48D1-A3FC-64F59655EA27}">
      <dgm:prSet/>
      <dgm:spPr/>
      <dgm:t>
        <a:bodyPr/>
        <a:lstStyle/>
        <a:p>
          <a:endParaRPr lang="el-GR"/>
        </a:p>
      </dgm:t>
    </dgm:pt>
    <dgm:pt modelId="{A454702A-6926-4B61-AD7F-E8865B87FE28}" type="sibTrans" cxnId="{420834C3-9925-48D1-A3FC-64F59655EA27}">
      <dgm:prSet/>
      <dgm:spPr/>
      <dgm:t>
        <a:bodyPr/>
        <a:lstStyle/>
        <a:p>
          <a:endParaRPr lang="el-GR"/>
        </a:p>
      </dgm:t>
    </dgm:pt>
    <dgm:pt modelId="{BDAEDBB5-E371-45F0-8355-668581E3EA30}">
      <dgm:prSet phldrT="[Κείμενο]" custT="1"/>
      <dgm:spPr/>
      <dgm:t>
        <a:bodyPr/>
        <a:lstStyle/>
        <a:p>
          <a:r>
            <a:rPr lang="en-US" sz="2800" dirty="0" smtClean="0">
              <a:latin typeface="Georgia" pitchFamily="18" charset="0"/>
            </a:rPr>
            <a:t>Network development Rewarding </a:t>
          </a:r>
          <a:endParaRPr lang="el-GR" sz="2800" dirty="0">
            <a:latin typeface="Georgia" pitchFamily="18" charset="0"/>
          </a:endParaRPr>
        </a:p>
      </dgm:t>
    </dgm:pt>
    <dgm:pt modelId="{77FD823E-3B23-4573-A426-B4B289A038A8}" type="parTrans" cxnId="{73789F62-86DB-4552-82B3-09FE4EA5D696}">
      <dgm:prSet/>
      <dgm:spPr/>
      <dgm:t>
        <a:bodyPr/>
        <a:lstStyle/>
        <a:p>
          <a:endParaRPr lang="el-GR"/>
        </a:p>
      </dgm:t>
    </dgm:pt>
    <dgm:pt modelId="{31ED424C-C77B-41E3-93C7-FDB882796438}" type="sibTrans" cxnId="{73789F62-86DB-4552-82B3-09FE4EA5D696}">
      <dgm:prSet/>
      <dgm:spPr/>
      <dgm:t>
        <a:bodyPr/>
        <a:lstStyle/>
        <a:p>
          <a:endParaRPr lang="el-GR"/>
        </a:p>
      </dgm:t>
    </dgm:pt>
    <dgm:pt modelId="{F6DF9FD0-FDBF-4DB1-99DF-144ADC3FDDA6}" type="pres">
      <dgm:prSet presAssocID="{7AF5D8D4-AEF6-4C7B-8517-5C7EEC1E91CC}" presName="diagram" presStyleCnt="0">
        <dgm:presLayoutVars>
          <dgm:dir/>
          <dgm:resizeHandles val="exact"/>
        </dgm:presLayoutVars>
      </dgm:prSet>
      <dgm:spPr/>
    </dgm:pt>
    <dgm:pt modelId="{1D71FC43-E9C3-441C-B7C4-F8511A27CC47}" type="pres">
      <dgm:prSet presAssocID="{F1B86190-D5DE-4C2F-99BB-C82AA11DE9E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E6DE478-407E-420E-90CA-94A6FE213B61}" type="pres">
      <dgm:prSet presAssocID="{6D384AA3-D5E8-4A07-BD08-B5CC6DCC0783}" presName="sibTrans" presStyleCnt="0"/>
      <dgm:spPr/>
    </dgm:pt>
    <dgm:pt modelId="{7A073493-DA52-4C29-BC90-54B844B819B3}" type="pres">
      <dgm:prSet presAssocID="{D9302F05-DBA8-4975-A4D0-13E9DAD1DA9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983ACE4-B1B1-46C1-8F0C-3CF756A6BD1D}" type="pres">
      <dgm:prSet presAssocID="{A454702A-6926-4B61-AD7F-E8865B87FE28}" presName="sibTrans" presStyleCnt="0"/>
      <dgm:spPr/>
    </dgm:pt>
    <dgm:pt modelId="{6C147BFC-46FD-40CC-8237-A5F9B8C11243}" type="pres">
      <dgm:prSet presAssocID="{BDAEDBB5-E371-45F0-8355-668581E3EA3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9517403-A011-4678-8201-A6AA922B88B8}" type="presOf" srcId="{7AF5D8D4-AEF6-4C7B-8517-5C7EEC1E91CC}" destId="{F6DF9FD0-FDBF-4DB1-99DF-144ADC3FDDA6}" srcOrd="0" destOrd="0" presId="urn:microsoft.com/office/officeart/2005/8/layout/default#1"/>
    <dgm:cxn modelId="{7E1A52A7-00BB-40B7-A381-F78721E0FF08}" type="presOf" srcId="{BDAEDBB5-E371-45F0-8355-668581E3EA30}" destId="{6C147BFC-46FD-40CC-8237-A5F9B8C11243}" srcOrd="0" destOrd="0" presId="urn:microsoft.com/office/officeart/2005/8/layout/default#1"/>
    <dgm:cxn modelId="{504C2EE6-6BA2-41F8-B74E-EBDCFF2D8F36}" type="presOf" srcId="{F1B86190-D5DE-4C2F-99BB-C82AA11DE9E3}" destId="{1D71FC43-E9C3-441C-B7C4-F8511A27CC47}" srcOrd="0" destOrd="0" presId="urn:microsoft.com/office/officeart/2005/8/layout/default#1"/>
    <dgm:cxn modelId="{420834C3-9925-48D1-A3FC-64F59655EA27}" srcId="{7AF5D8D4-AEF6-4C7B-8517-5C7EEC1E91CC}" destId="{D9302F05-DBA8-4975-A4D0-13E9DAD1DA95}" srcOrd="1" destOrd="0" parTransId="{1B199329-D5AE-4519-80B1-A2C4AD9A20F6}" sibTransId="{A454702A-6926-4B61-AD7F-E8865B87FE28}"/>
    <dgm:cxn modelId="{7ECD0AA2-B453-4007-A753-BAF45FF387B9}" srcId="{7AF5D8D4-AEF6-4C7B-8517-5C7EEC1E91CC}" destId="{F1B86190-D5DE-4C2F-99BB-C82AA11DE9E3}" srcOrd="0" destOrd="0" parTransId="{BE4593C6-05A1-43C5-A093-8387EC5A8FE5}" sibTransId="{6D384AA3-D5E8-4A07-BD08-B5CC6DCC0783}"/>
    <dgm:cxn modelId="{56791685-93D4-4EA2-92EF-5359FA1ED49D}" type="presOf" srcId="{D9302F05-DBA8-4975-A4D0-13E9DAD1DA95}" destId="{7A073493-DA52-4C29-BC90-54B844B819B3}" srcOrd="0" destOrd="0" presId="urn:microsoft.com/office/officeart/2005/8/layout/default#1"/>
    <dgm:cxn modelId="{73789F62-86DB-4552-82B3-09FE4EA5D696}" srcId="{7AF5D8D4-AEF6-4C7B-8517-5C7EEC1E91CC}" destId="{BDAEDBB5-E371-45F0-8355-668581E3EA30}" srcOrd="2" destOrd="0" parTransId="{77FD823E-3B23-4573-A426-B4B289A038A8}" sibTransId="{31ED424C-C77B-41E3-93C7-FDB882796438}"/>
    <dgm:cxn modelId="{C65EE968-46EA-48B9-8E40-D2BA906838E2}" type="presParOf" srcId="{F6DF9FD0-FDBF-4DB1-99DF-144ADC3FDDA6}" destId="{1D71FC43-E9C3-441C-B7C4-F8511A27CC47}" srcOrd="0" destOrd="0" presId="urn:microsoft.com/office/officeart/2005/8/layout/default#1"/>
    <dgm:cxn modelId="{08DAFC0B-039B-47F9-AB19-DA4AD828AEB6}" type="presParOf" srcId="{F6DF9FD0-FDBF-4DB1-99DF-144ADC3FDDA6}" destId="{AE6DE478-407E-420E-90CA-94A6FE213B61}" srcOrd="1" destOrd="0" presId="urn:microsoft.com/office/officeart/2005/8/layout/default#1"/>
    <dgm:cxn modelId="{7086C9F9-E42C-4718-9A76-BC41ED2D8F35}" type="presParOf" srcId="{F6DF9FD0-FDBF-4DB1-99DF-144ADC3FDDA6}" destId="{7A073493-DA52-4C29-BC90-54B844B819B3}" srcOrd="2" destOrd="0" presId="urn:microsoft.com/office/officeart/2005/8/layout/default#1"/>
    <dgm:cxn modelId="{569F1E68-9CE5-4518-914E-F524972A0358}" type="presParOf" srcId="{F6DF9FD0-FDBF-4DB1-99DF-144ADC3FDDA6}" destId="{3983ACE4-B1B1-46C1-8F0C-3CF756A6BD1D}" srcOrd="3" destOrd="0" presId="urn:microsoft.com/office/officeart/2005/8/layout/default#1"/>
    <dgm:cxn modelId="{7964B742-2564-4B5A-89C4-977A28B09667}" type="presParOf" srcId="{F6DF9FD0-FDBF-4DB1-99DF-144ADC3FDDA6}" destId="{6C147BFC-46FD-40CC-8237-A5F9B8C11243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E098E5-CFAB-413D-BDD0-D41BEF74468B}">
      <dsp:nvSpPr>
        <dsp:cNvPr id="0" name=""/>
        <dsp:cNvSpPr/>
      </dsp:nvSpPr>
      <dsp:spPr>
        <a:xfrm rot="10800000">
          <a:off x="1149567" y="3656"/>
          <a:ext cx="7820354" cy="88104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8516" tIns="68580" rIns="128016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Georgia" pitchFamily="18" charset="0"/>
            </a:rPr>
            <a:t>Medal of the Russian Academy of Sciences for her contributions to the company to improve the health of Russia's national</a:t>
          </a:r>
          <a:endParaRPr lang="el-GR" sz="1800" kern="1200" dirty="0">
            <a:latin typeface="Georgia" pitchFamily="18" charset="0"/>
          </a:endParaRPr>
        </a:p>
      </dsp:txBody>
      <dsp:txXfrm rot="10800000">
        <a:off x="1369828" y="3656"/>
        <a:ext cx="7600093" cy="881043"/>
      </dsp:txXfrm>
    </dsp:sp>
    <dsp:sp modelId="{E8EE0EC2-C6CD-426D-8B71-502997D4E21E}">
      <dsp:nvSpPr>
        <dsp:cNvPr id="0" name=""/>
        <dsp:cNvSpPr/>
      </dsp:nvSpPr>
      <dsp:spPr>
        <a:xfrm>
          <a:off x="631124" y="2176"/>
          <a:ext cx="881043" cy="881043"/>
        </a:xfrm>
        <a:prstGeom prst="ellipse">
          <a:avLst/>
        </a:pr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2FB38AB-6A17-44D7-818D-6D9DA10534B7}">
      <dsp:nvSpPr>
        <dsp:cNvPr id="0" name=""/>
        <dsp:cNvSpPr/>
      </dsp:nvSpPr>
      <dsp:spPr>
        <a:xfrm rot="10800000">
          <a:off x="1149567" y="1147697"/>
          <a:ext cx="7820354" cy="88104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8516" tIns="68580" rIns="128016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Georgia" pitchFamily="18" charset="0"/>
            </a:rPr>
            <a:t>Medal "LL Metsnikof "for outstanding scientific work of the company in the field of microbiology, epidemiology and treatment of infectious diseases</a:t>
          </a:r>
          <a:endParaRPr lang="el-GR" sz="1800" kern="1200" dirty="0">
            <a:latin typeface="Georgia" pitchFamily="18" charset="0"/>
          </a:endParaRPr>
        </a:p>
      </dsp:txBody>
      <dsp:txXfrm rot="10800000">
        <a:off x="1369828" y="1147697"/>
        <a:ext cx="7600093" cy="881043"/>
      </dsp:txXfrm>
    </dsp:sp>
    <dsp:sp modelId="{842A3F7B-1693-41F1-ADEB-D8DAFD7EB9BB}">
      <dsp:nvSpPr>
        <dsp:cNvPr id="0" name=""/>
        <dsp:cNvSpPr/>
      </dsp:nvSpPr>
      <dsp:spPr>
        <a:xfrm>
          <a:off x="631124" y="1146217"/>
          <a:ext cx="881043" cy="881043"/>
        </a:xfrm>
        <a:prstGeom prst="ellipse">
          <a:avLst/>
        </a:prstGeom>
        <a:blipFill dpi="0" rotWithShape="0"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B371D0-93EA-4E75-A301-A9C235813429}">
      <dsp:nvSpPr>
        <dsp:cNvPr id="0" name=""/>
        <dsp:cNvSpPr/>
      </dsp:nvSpPr>
      <dsp:spPr>
        <a:xfrm rot="10800000">
          <a:off x="1149567" y="2291738"/>
          <a:ext cx="7820354" cy="88104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8516" tIns="68580" rIns="128016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Georgia" pitchFamily="18" charset="0"/>
            </a:rPr>
            <a:t>Medal of Ministry of Health of the Russian company's contribution to the national health</a:t>
          </a:r>
          <a:endParaRPr lang="el-GR" sz="1800" kern="1200" dirty="0">
            <a:latin typeface="Georgia" pitchFamily="18" charset="0"/>
          </a:endParaRPr>
        </a:p>
      </dsp:txBody>
      <dsp:txXfrm rot="10800000">
        <a:off x="1369828" y="2291738"/>
        <a:ext cx="7600093" cy="881043"/>
      </dsp:txXfrm>
    </dsp:sp>
    <dsp:sp modelId="{A7EED572-1561-49EE-96F7-0B1851747D48}">
      <dsp:nvSpPr>
        <dsp:cNvPr id="0" name=""/>
        <dsp:cNvSpPr/>
      </dsp:nvSpPr>
      <dsp:spPr>
        <a:xfrm>
          <a:off x="631124" y="2290258"/>
          <a:ext cx="881043" cy="881043"/>
        </a:xfrm>
        <a:prstGeom prst="ellipse">
          <a:avLst/>
        </a:prstGeom>
        <a:blipFill dpi="0" rotWithShape="0"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5DC43F-A1D8-4752-8744-AED625945B6D}">
      <dsp:nvSpPr>
        <dsp:cNvPr id="0" name=""/>
        <dsp:cNvSpPr/>
      </dsp:nvSpPr>
      <dsp:spPr>
        <a:xfrm rot="10800000">
          <a:off x="1149567" y="3435780"/>
          <a:ext cx="7820354" cy="88104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8516" tIns="68580" rIns="128016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latin typeface="Georgia" pitchFamily="18" charset="0"/>
            </a:rPr>
            <a:t>Medal for the production of the best 1000 Russia</a:t>
          </a:r>
          <a:endParaRPr lang="el-GR" sz="1800" b="0" kern="1200" dirty="0">
            <a:latin typeface="Georgia" pitchFamily="18" charset="0"/>
          </a:endParaRPr>
        </a:p>
      </dsp:txBody>
      <dsp:txXfrm rot="10800000">
        <a:off x="1369828" y="3435780"/>
        <a:ext cx="7600093" cy="881043"/>
      </dsp:txXfrm>
    </dsp:sp>
    <dsp:sp modelId="{6E2CB216-E0F8-4331-AC99-4EC0BF885AA6}">
      <dsp:nvSpPr>
        <dsp:cNvPr id="0" name=""/>
        <dsp:cNvSpPr/>
      </dsp:nvSpPr>
      <dsp:spPr>
        <a:xfrm>
          <a:off x="631124" y="3434299"/>
          <a:ext cx="881043" cy="881043"/>
        </a:xfrm>
        <a:prstGeom prst="ellipse">
          <a:avLst/>
        </a:prstGeom>
        <a:blipFill dpi="0" rotWithShape="0">
          <a:blip xmlns:r="http://schemas.openxmlformats.org/officeDocument/2006/relationships" r:embed="rId4"/>
          <a:srcRect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13BA4-5823-4708-AD56-DA170E2C7CB4}">
      <dsp:nvSpPr>
        <dsp:cNvPr id="0" name=""/>
        <dsp:cNvSpPr/>
      </dsp:nvSpPr>
      <dsp:spPr>
        <a:xfrm>
          <a:off x="0" y="0"/>
          <a:ext cx="8208912" cy="954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latin typeface="Georgia" pitchFamily="18" charset="0"/>
            </a:rPr>
            <a:t>Patent issued to Alexander and Sergei </a:t>
          </a:r>
          <a:r>
            <a:rPr lang="en-US" sz="1800" b="0" i="0" kern="1200" dirty="0" err="1" smtClean="0">
              <a:latin typeface="Georgia" pitchFamily="18" charset="0"/>
            </a:rPr>
            <a:t>Makarovits</a:t>
          </a:r>
          <a:r>
            <a:rPr lang="en-US" sz="1800" b="0" i="0" kern="1200" dirty="0" smtClean="0">
              <a:latin typeface="Georgia" pitchFamily="18" charset="0"/>
            </a:rPr>
            <a:t> </a:t>
          </a:r>
          <a:r>
            <a:rPr lang="en-US" sz="1800" b="0" i="0" kern="1200" dirty="0" err="1" smtClean="0">
              <a:latin typeface="Georgia" pitchFamily="18" charset="0"/>
            </a:rPr>
            <a:t>Konoplov</a:t>
          </a:r>
          <a:r>
            <a:rPr lang="en-US" sz="1800" b="0" i="0" kern="1200" dirty="0" smtClean="0">
              <a:latin typeface="Georgia" pitchFamily="18" charset="0"/>
            </a:rPr>
            <a:t> the Russian Patent &amp; Trademark Office on 06/27/1999</a:t>
          </a:r>
          <a:endParaRPr lang="el-GR" sz="1800" b="0" kern="1200" dirty="0">
            <a:latin typeface="Georgia" pitchFamily="18" charset="0"/>
          </a:endParaRPr>
        </a:p>
      </dsp:txBody>
      <dsp:txXfrm>
        <a:off x="46606" y="46606"/>
        <a:ext cx="8115700" cy="861508"/>
      </dsp:txXfrm>
    </dsp:sp>
    <dsp:sp modelId="{542772F3-7576-4537-AD2B-8CFBE564290B}">
      <dsp:nvSpPr>
        <dsp:cNvPr id="0" name=""/>
        <dsp:cNvSpPr/>
      </dsp:nvSpPr>
      <dsp:spPr>
        <a:xfrm>
          <a:off x="0" y="1132080"/>
          <a:ext cx="8208912" cy="954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latin typeface="Georgia" pitchFamily="18" charset="0"/>
            </a:rPr>
            <a:t>Patent issued to Tatiana and Sergey </a:t>
          </a:r>
          <a:r>
            <a:rPr lang="en-US" sz="1800" b="0" i="0" kern="1200" dirty="0" err="1" smtClean="0">
              <a:latin typeface="Georgia" pitchFamily="18" charset="0"/>
            </a:rPr>
            <a:t>Konoplova</a:t>
          </a:r>
          <a:r>
            <a:rPr lang="en-US" sz="1800" b="0" i="0" kern="1200" dirty="0" smtClean="0">
              <a:latin typeface="Georgia" pitchFamily="18" charset="0"/>
            </a:rPr>
            <a:t> </a:t>
          </a:r>
          <a:r>
            <a:rPr lang="en-US" sz="1800" b="0" i="0" kern="1200" dirty="0" err="1" smtClean="0">
              <a:latin typeface="Georgia" pitchFamily="18" charset="0"/>
            </a:rPr>
            <a:t>Konoplov</a:t>
          </a:r>
          <a:r>
            <a:rPr lang="en-US" sz="1800" b="0" i="0" kern="1200" dirty="0" smtClean="0">
              <a:latin typeface="Georgia" pitchFamily="18" charset="0"/>
            </a:rPr>
            <a:t> the Russian Patent &amp; Trademark Office on 27/03/2001</a:t>
          </a:r>
          <a:endParaRPr lang="el-GR" sz="1800" b="0" kern="1200" dirty="0">
            <a:latin typeface="Georgia" pitchFamily="18" charset="0"/>
          </a:endParaRPr>
        </a:p>
      </dsp:txBody>
      <dsp:txXfrm>
        <a:off x="46606" y="1178686"/>
        <a:ext cx="8115700" cy="861508"/>
      </dsp:txXfrm>
    </dsp:sp>
    <dsp:sp modelId="{AA25FE48-B67F-49F0-BAAB-57D85CC06944}">
      <dsp:nvSpPr>
        <dsp:cNvPr id="0" name=""/>
        <dsp:cNvSpPr/>
      </dsp:nvSpPr>
      <dsp:spPr>
        <a:xfrm>
          <a:off x="0" y="2233680"/>
          <a:ext cx="8208912" cy="954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latin typeface="Georgia" pitchFamily="18" charset="0"/>
            </a:rPr>
            <a:t>Patent issued to Alexander and Sergei </a:t>
          </a:r>
          <a:r>
            <a:rPr lang="en-US" sz="1800" b="0" i="0" kern="1200" dirty="0" err="1" smtClean="0">
              <a:latin typeface="Georgia" pitchFamily="18" charset="0"/>
            </a:rPr>
            <a:t>Makarovits</a:t>
          </a:r>
          <a:r>
            <a:rPr lang="en-US" sz="1800" b="0" i="0" kern="1200" dirty="0" smtClean="0">
              <a:latin typeface="Georgia" pitchFamily="18" charset="0"/>
            </a:rPr>
            <a:t> </a:t>
          </a:r>
          <a:r>
            <a:rPr lang="en-US" sz="1800" b="0" i="0" kern="1200" dirty="0" err="1" smtClean="0">
              <a:latin typeface="Georgia" pitchFamily="18" charset="0"/>
            </a:rPr>
            <a:t>Konoplov</a:t>
          </a:r>
          <a:r>
            <a:rPr lang="en-US" sz="1800" b="0" i="0" kern="1200" dirty="0" smtClean="0">
              <a:latin typeface="Georgia" pitchFamily="18" charset="0"/>
            </a:rPr>
            <a:t> the Russian Patent &amp; Trademark Office on 10/07/1999</a:t>
          </a:r>
          <a:endParaRPr lang="el-GR" sz="1800" b="0" kern="1200" dirty="0">
            <a:latin typeface="Georgia" pitchFamily="18" charset="0"/>
          </a:endParaRPr>
        </a:p>
      </dsp:txBody>
      <dsp:txXfrm>
        <a:off x="46606" y="2280286"/>
        <a:ext cx="8115700" cy="861508"/>
      </dsp:txXfrm>
    </dsp:sp>
    <dsp:sp modelId="{DF449884-444B-4BD3-B854-4086DDC94176}">
      <dsp:nvSpPr>
        <dsp:cNvPr id="0" name=""/>
        <dsp:cNvSpPr/>
      </dsp:nvSpPr>
      <dsp:spPr>
        <a:xfrm>
          <a:off x="0" y="3335280"/>
          <a:ext cx="8208912" cy="954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latin typeface="Georgia" pitchFamily="18" charset="0"/>
            </a:rPr>
            <a:t>Patent issued to Victor </a:t>
          </a:r>
          <a:r>
            <a:rPr lang="en-US" sz="1800" b="0" i="0" kern="1200" dirty="0" err="1" smtClean="0">
              <a:latin typeface="Georgia" pitchFamily="18" charset="0"/>
            </a:rPr>
            <a:t>Tsernich</a:t>
          </a:r>
          <a:r>
            <a:rPr lang="en-US" sz="1800" b="0" i="0" kern="1200" dirty="0" smtClean="0">
              <a:latin typeface="Georgia" pitchFamily="18" charset="0"/>
            </a:rPr>
            <a:t> and </a:t>
          </a:r>
          <a:r>
            <a:rPr lang="en-US" sz="1800" b="0" i="0" kern="1200" dirty="0" err="1" smtClean="0">
              <a:latin typeface="Georgia" pitchFamily="18" charset="0"/>
            </a:rPr>
            <a:t>Vitaly</a:t>
          </a:r>
          <a:r>
            <a:rPr lang="en-US" sz="1800" b="0" i="0" kern="1200" dirty="0" smtClean="0">
              <a:latin typeface="Georgia" pitchFamily="18" charset="0"/>
            </a:rPr>
            <a:t> </a:t>
          </a:r>
          <a:r>
            <a:rPr lang="en-US" sz="1800" b="0" i="0" kern="1200" dirty="0" err="1" smtClean="0">
              <a:latin typeface="Georgia" pitchFamily="18" charset="0"/>
            </a:rPr>
            <a:t>Souchoroukov</a:t>
          </a:r>
          <a:r>
            <a:rPr lang="en-US" sz="1800" b="0" i="0" kern="1200" dirty="0" smtClean="0">
              <a:latin typeface="Georgia" pitchFamily="18" charset="0"/>
            </a:rPr>
            <a:t> the Russian Patent &amp; Trademark Office on 27/06/2006</a:t>
          </a:r>
          <a:endParaRPr lang="el-GR" sz="1800" b="0" kern="1200" dirty="0">
            <a:latin typeface="Georgia" pitchFamily="18" charset="0"/>
          </a:endParaRPr>
        </a:p>
      </dsp:txBody>
      <dsp:txXfrm>
        <a:off x="46606" y="3381886"/>
        <a:ext cx="8115700" cy="8615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13BA4-5823-4708-AD56-DA170E2C7CB4}">
      <dsp:nvSpPr>
        <dsp:cNvPr id="0" name=""/>
        <dsp:cNvSpPr/>
      </dsp:nvSpPr>
      <dsp:spPr>
        <a:xfrm>
          <a:off x="0" y="0"/>
          <a:ext cx="8208912" cy="936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latin typeface="Georgia" pitchFamily="18" charset="0"/>
            </a:rPr>
            <a:t>Patent issued to Victor </a:t>
          </a:r>
          <a:r>
            <a:rPr lang="en-US" sz="1800" b="0" i="0" kern="1200" dirty="0" err="1" smtClean="0">
              <a:latin typeface="Georgia" pitchFamily="18" charset="0"/>
            </a:rPr>
            <a:t>Tsernich</a:t>
          </a:r>
          <a:r>
            <a:rPr lang="en-US" sz="1800" b="0" i="0" kern="1200" dirty="0" smtClean="0">
              <a:latin typeface="Georgia" pitchFamily="18" charset="0"/>
            </a:rPr>
            <a:t> and Lyudmila </a:t>
          </a:r>
          <a:r>
            <a:rPr lang="en-US" sz="1800" b="0" i="0" kern="1200" dirty="0" err="1" smtClean="0">
              <a:latin typeface="Georgia" pitchFamily="18" charset="0"/>
            </a:rPr>
            <a:t>Souchoroukova</a:t>
          </a:r>
          <a:r>
            <a:rPr lang="en-US" sz="1800" b="0" i="0" kern="1200" dirty="0" smtClean="0">
              <a:latin typeface="Georgia" pitchFamily="18" charset="0"/>
            </a:rPr>
            <a:t> the Russian Patent &amp; Trademark Office on 20/03/2003</a:t>
          </a:r>
          <a:endParaRPr lang="el-GR" sz="1800" b="0" kern="1200" dirty="0">
            <a:latin typeface="Georgia" pitchFamily="18" charset="0"/>
          </a:endParaRPr>
        </a:p>
      </dsp:txBody>
      <dsp:txXfrm>
        <a:off x="45692" y="45692"/>
        <a:ext cx="8117528" cy="844616"/>
      </dsp:txXfrm>
    </dsp:sp>
    <dsp:sp modelId="{542772F3-7576-4537-AD2B-8CFBE564290B}">
      <dsp:nvSpPr>
        <dsp:cNvPr id="0" name=""/>
        <dsp:cNvSpPr/>
      </dsp:nvSpPr>
      <dsp:spPr>
        <a:xfrm>
          <a:off x="0" y="1080172"/>
          <a:ext cx="8208912" cy="936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latin typeface="Georgia" pitchFamily="18" charset="0"/>
            </a:rPr>
            <a:t>Patent issued by the Patent Office and Trademark Office U.S. Sergei </a:t>
          </a:r>
          <a:r>
            <a:rPr lang="en-US" sz="1800" b="0" i="0" kern="1200" dirty="0" err="1" smtClean="0">
              <a:latin typeface="Georgia" pitchFamily="18" charset="0"/>
            </a:rPr>
            <a:t>Konoplov</a:t>
          </a:r>
          <a:endParaRPr lang="el-GR" sz="1800" b="0" kern="1200" dirty="0">
            <a:latin typeface="Georgia" pitchFamily="18" charset="0"/>
          </a:endParaRPr>
        </a:p>
      </dsp:txBody>
      <dsp:txXfrm>
        <a:off x="45692" y="1125864"/>
        <a:ext cx="8117528" cy="844616"/>
      </dsp:txXfrm>
    </dsp:sp>
    <dsp:sp modelId="{AA25FE48-B67F-49F0-BAAB-57D85CC06944}">
      <dsp:nvSpPr>
        <dsp:cNvPr id="0" name=""/>
        <dsp:cNvSpPr/>
      </dsp:nvSpPr>
      <dsp:spPr>
        <a:xfrm>
          <a:off x="0" y="2160172"/>
          <a:ext cx="8208912" cy="936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latin typeface="Georgia" pitchFamily="18" charset="0"/>
            </a:rPr>
            <a:t>International patent issued to Sergei </a:t>
          </a:r>
          <a:r>
            <a:rPr lang="en-US" sz="1800" b="0" i="0" kern="1200" dirty="0" err="1" smtClean="0">
              <a:latin typeface="Georgia" pitchFamily="18" charset="0"/>
            </a:rPr>
            <a:t>Konoplov</a:t>
          </a:r>
          <a:r>
            <a:rPr lang="en-US" sz="1800" b="0" i="0" kern="1200" dirty="0" smtClean="0">
              <a:latin typeface="Georgia" pitchFamily="18" charset="0"/>
            </a:rPr>
            <a:t> valid in 72 countries</a:t>
          </a:r>
          <a:endParaRPr lang="el-GR" sz="1800" b="0" kern="1200" dirty="0">
            <a:latin typeface="Georgia" pitchFamily="18" charset="0"/>
          </a:endParaRPr>
        </a:p>
      </dsp:txBody>
      <dsp:txXfrm>
        <a:off x="45692" y="2205864"/>
        <a:ext cx="8117528" cy="8446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A420E-B21E-42F1-BC35-EEFEBFD5D4AF}">
      <dsp:nvSpPr>
        <dsp:cNvPr id="0" name=""/>
        <dsp:cNvSpPr/>
      </dsp:nvSpPr>
      <dsp:spPr>
        <a:xfrm>
          <a:off x="5624" y="3362672"/>
          <a:ext cx="754048" cy="1173820"/>
        </a:xfrm>
        <a:prstGeom prst="roundRect">
          <a:avLst>
            <a:gd name="adj" fmla="val 10000"/>
          </a:avLst>
        </a:prstGeom>
        <a:solidFill>
          <a:srgbClr val="B3DEFF"/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satMod val="30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>
              <a:latin typeface="Georgia" pitchFamily="18" charset="0"/>
            </a:rPr>
            <a:t>STAR</a:t>
          </a:r>
          <a:endParaRPr lang="el-GR" sz="800" b="1" kern="1200" dirty="0">
            <a:latin typeface="Georgia" pitchFamily="18" charset="0"/>
          </a:endParaRPr>
        </a:p>
      </dsp:txBody>
      <dsp:txXfrm>
        <a:off x="5624" y="3832200"/>
        <a:ext cx="754048" cy="469528"/>
      </dsp:txXfrm>
    </dsp:sp>
    <dsp:sp modelId="{1D1F6F31-3DC1-417E-9CB1-6425BF4806D3}">
      <dsp:nvSpPr>
        <dsp:cNvPr id="0" name=""/>
        <dsp:cNvSpPr/>
      </dsp:nvSpPr>
      <dsp:spPr>
        <a:xfrm>
          <a:off x="28245" y="3096344"/>
          <a:ext cx="708805" cy="63101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FDD573-AF99-4A50-8BE7-6AC103A66D9E}">
      <dsp:nvSpPr>
        <dsp:cNvPr id="0" name=""/>
        <dsp:cNvSpPr/>
      </dsp:nvSpPr>
      <dsp:spPr>
        <a:xfrm>
          <a:off x="782294" y="3168385"/>
          <a:ext cx="754048" cy="1368118"/>
        </a:xfrm>
        <a:prstGeom prst="roundRect">
          <a:avLst>
            <a:gd name="adj" fmla="val 10000"/>
          </a:avLst>
        </a:prstGeom>
        <a:solidFill>
          <a:srgbClr val="97D2FF"/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satMod val="30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>
              <a:latin typeface="Georgia" pitchFamily="18" charset="0"/>
            </a:rPr>
            <a:t>MASTER</a:t>
          </a:r>
          <a:endParaRPr lang="el-GR" sz="800" b="1" kern="1200" dirty="0">
            <a:latin typeface="Georgia" pitchFamily="18" charset="0"/>
          </a:endParaRPr>
        </a:p>
      </dsp:txBody>
      <dsp:txXfrm>
        <a:off x="782294" y="3715632"/>
        <a:ext cx="754048" cy="547247"/>
      </dsp:txXfrm>
    </dsp:sp>
    <dsp:sp modelId="{C909F32F-63A2-4876-9D70-2C064C8C1FF6}">
      <dsp:nvSpPr>
        <dsp:cNvPr id="0" name=""/>
        <dsp:cNvSpPr/>
      </dsp:nvSpPr>
      <dsp:spPr>
        <a:xfrm>
          <a:off x="804915" y="2878788"/>
          <a:ext cx="708805" cy="64959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17C89-F8D4-44B5-AB02-12B911704D20}">
      <dsp:nvSpPr>
        <dsp:cNvPr id="0" name=""/>
        <dsp:cNvSpPr/>
      </dsp:nvSpPr>
      <dsp:spPr>
        <a:xfrm>
          <a:off x="1558964" y="2880362"/>
          <a:ext cx="754048" cy="1656141"/>
        </a:xfrm>
        <a:prstGeom prst="roundRect">
          <a:avLst>
            <a:gd name="adj" fmla="val 10000"/>
          </a:avLst>
        </a:prstGeom>
        <a:solidFill>
          <a:srgbClr val="81C9FF"/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satMod val="30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>
              <a:latin typeface="Georgia" pitchFamily="18" charset="0"/>
            </a:rPr>
            <a:t>BRONSE MASTER</a:t>
          </a:r>
          <a:endParaRPr lang="el-GR" sz="800" b="1" kern="1200" dirty="0">
            <a:latin typeface="Georgia" pitchFamily="18" charset="0"/>
          </a:endParaRPr>
        </a:p>
      </dsp:txBody>
      <dsp:txXfrm>
        <a:off x="1558964" y="3542819"/>
        <a:ext cx="754048" cy="662456"/>
      </dsp:txXfrm>
    </dsp:sp>
    <dsp:sp modelId="{918FF444-BF8C-433E-863C-3D101EA8EE59}">
      <dsp:nvSpPr>
        <dsp:cNvPr id="0" name=""/>
        <dsp:cNvSpPr/>
      </dsp:nvSpPr>
      <dsp:spPr>
        <a:xfrm>
          <a:off x="1581586" y="2697478"/>
          <a:ext cx="708805" cy="61489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D248D-448E-4BD3-A52A-C6D2376D5AF1}">
      <dsp:nvSpPr>
        <dsp:cNvPr id="0" name=""/>
        <dsp:cNvSpPr/>
      </dsp:nvSpPr>
      <dsp:spPr>
        <a:xfrm>
          <a:off x="2335635" y="2736328"/>
          <a:ext cx="754048" cy="1800175"/>
        </a:xfrm>
        <a:prstGeom prst="roundRect">
          <a:avLst>
            <a:gd name="adj" fmla="val 10000"/>
          </a:avLst>
        </a:prstGeom>
        <a:solidFill>
          <a:srgbClr val="6DC0FF"/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satMod val="30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>
              <a:latin typeface="Georgia" pitchFamily="18" charset="0"/>
            </a:rPr>
            <a:t>SILVER MASTER</a:t>
          </a:r>
          <a:endParaRPr lang="el-GR" sz="800" b="1" kern="1200" dirty="0">
            <a:latin typeface="Georgia" pitchFamily="18" charset="0"/>
          </a:endParaRPr>
        </a:p>
      </dsp:txBody>
      <dsp:txXfrm>
        <a:off x="2335635" y="3456398"/>
        <a:ext cx="754048" cy="720070"/>
      </dsp:txXfrm>
    </dsp:sp>
    <dsp:sp modelId="{D78589EC-54C1-4FD5-8798-FF2C275721E7}">
      <dsp:nvSpPr>
        <dsp:cNvPr id="0" name=""/>
        <dsp:cNvSpPr/>
      </dsp:nvSpPr>
      <dsp:spPr>
        <a:xfrm>
          <a:off x="2358256" y="2448279"/>
          <a:ext cx="708805" cy="61488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93D8E8-B410-4E2F-833B-8016752FFB0C}">
      <dsp:nvSpPr>
        <dsp:cNvPr id="0" name=""/>
        <dsp:cNvSpPr/>
      </dsp:nvSpPr>
      <dsp:spPr>
        <a:xfrm>
          <a:off x="3112305" y="2448305"/>
          <a:ext cx="754048" cy="2088198"/>
        </a:xfrm>
        <a:prstGeom prst="roundRect">
          <a:avLst>
            <a:gd name="adj" fmla="val 10000"/>
          </a:avLst>
        </a:prstGeom>
        <a:solidFill>
          <a:srgbClr val="5DBAFF"/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satMod val="30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>
              <a:latin typeface="Georgia" pitchFamily="18" charset="0"/>
            </a:rPr>
            <a:t>GOLD MASTER</a:t>
          </a:r>
          <a:endParaRPr lang="el-GR" sz="800" b="1" kern="1200" dirty="0">
            <a:latin typeface="Georgia" pitchFamily="18" charset="0"/>
          </a:endParaRPr>
        </a:p>
      </dsp:txBody>
      <dsp:txXfrm>
        <a:off x="3112305" y="3283585"/>
        <a:ext cx="754048" cy="835279"/>
      </dsp:txXfrm>
    </dsp:sp>
    <dsp:sp modelId="{BED92E28-2F6C-4D73-A8E9-FF3CAE3691CE}">
      <dsp:nvSpPr>
        <dsp:cNvPr id="0" name=""/>
        <dsp:cNvSpPr/>
      </dsp:nvSpPr>
      <dsp:spPr>
        <a:xfrm>
          <a:off x="3134926" y="2232255"/>
          <a:ext cx="708805" cy="614867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935236-D506-4506-B643-CDBA794AF926}">
      <dsp:nvSpPr>
        <dsp:cNvPr id="0" name=""/>
        <dsp:cNvSpPr/>
      </dsp:nvSpPr>
      <dsp:spPr>
        <a:xfrm>
          <a:off x="3888975" y="2304271"/>
          <a:ext cx="754048" cy="2232232"/>
        </a:xfrm>
        <a:prstGeom prst="roundRect">
          <a:avLst>
            <a:gd name="adj" fmla="val 10000"/>
          </a:avLst>
        </a:prstGeom>
        <a:solidFill>
          <a:srgbClr val="47B0FF"/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satMod val="30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>
              <a:latin typeface="Georgia" pitchFamily="18" charset="0"/>
            </a:rPr>
            <a:t>PLATINUM MASTER</a:t>
          </a:r>
          <a:endParaRPr lang="el-GR" sz="800" b="1" kern="1200" dirty="0">
            <a:latin typeface="Georgia" pitchFamily="18" charset="0"/>
          </a:endParaRPr>
        </a:p>
      </dsp:txBody>
      <dsp:txXfrm>
        <a:off x="3888975" y="3197164"/>
        <a:ext cx="754048" cy="892892"/>
      </dsp:txXfrm>
    </dsp:sp>
    <dsp:sp modelId="{B5960FFA-F38E-4EEF-89D6-E36210F6ED1C}">
      <dsp:nvSpPr>
        <dsp:cNvPr id="0" name=""/>
        <dsp:cNvSpPr/>
      </dsp:nvSpPr>
      <dsp:spPr>
        <a:xfrm>
          <a:off x="3911597" y="1977428"/>
          <a:ext cx="708805" cy="614867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BF6639-ADBE-46FF-8F9F-C927B9DE6DC1}">
      <dsp:nvSpPr>
        <dsp:cNvPr id="0" name=""/>
        <dsp:cNvSpPr/>
      </dsp:nvSpPr>
      <dsp:spPr>
        <a:xfrm>
          <a:off x="4665645" y="2016249"/>
          <a:ext cx="754048" cy="2520254"/>
        </a:xfrm>
        <a:prstGeom prst="roundRect">
          <a:avLst>
            <a:gd name="adj" fmla="val 10000"/>
          </a:avLst>
        </a:prstGeom>
        <a:solidFill>
          <a:srgbClr val="0081E2"/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satMod val="30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>
              <a:latin typeface="Georgia" pitchFamily="18" charset="0"/>
            </a:rPr>
            <a:t>SAPPHIRE</a:t>
          </a:r>
          <a:r>
            <a:rPr lang="el-GR" sz="800" b="1" kern="1200" dirty="0" smtClean="0">
              <a:latin typeface="Georgia" pitchFamily="18" charset="0"/>
            </a:rPr>
            <a:t> </a:t>
          </a:r>
          <a:r>
            <a:rPr lang="en-US" sz="800" b="1" kern="1200" dirty="0" smtClean="0">
              <a:latin typeface="Georgia" pitchFamily="18" charset="0"/>
            </a:rPr>
            <a:t>MASTER</a:t>
          </a:r>
          <a:endParaRPr lang="el-GR" sz="800" b="1" kern="1200" dirty="0">
            <a:latin typeface="Georgia" pitchFamily="18" charset="0"/>
          </a:endParaRPr>
        </a:p>
      </dsp:txBody>
      <dsp:txXfrm>
        <a:off x="4665645" y="3024351"/>
        <a:ext cx="754048" cy="1008101"/>
      </dsp:txXfrm>
    </dsp:sp>
    <dsp:sp modelId="{3118E0EA-7355-45AF-BAE1-06167D515127}">
      <dsp:nvSpPr>
        <dsp:cNvPr id="0" name=""/>
        <dsp:cNvSpPr/>
      </dsp:nvSpPr>
      <dsp:spPr>
        <a:xfrm>
          <a:off x="4688267" y="1689383"/>
          <a:ext cx="708805" cy="614867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803D77-CACB-44AA-9970-863F4A8699F9}">
      <dsp:nvSpPr>
        <dsp:cNvPr id="0" name=""/>
        <dsp:cNvSpPr/>
      </dsp:nvSpPr>
      <dsp:spPr>
        <a:xfrm>
          <a:off x="5442316" y="1728181"/>
          <a:ext cx="754048" cy="2808322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satMod val="30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>
              <a:latin typeface="Georgia" pitchFamily="18" charset="0"/>
            </a:rPr>
            <a:t>RUBY MASTER</a:t>
          </a:r>
          <a:endParaRPr lang="el-GR" sz="800" b="1" kern="1200" dirty="0">
            <a:latin typeface="Georgia" pitchFamily="18" charset="0"/>
          </a:endParaRPr>
        </a:p>
      </dsp:txBody>
      <dsp:txXfrm>
        <a:off x="5442316" y="2851510"/>
        <a:ext cx="754048" cy="1123329"/>
      </dsp:txXfrm>
    </dsp:sp>
    <dsp:sp modelId="{20F8EA32-2878-4F4A-9102-90BF82341F0C}">
      <dsp:nvSpPr>
        <dsp:cNvPr id="0" name=""/>
        <dsp:cNvSpPr/>
      </dsp:nvSpPr>
      <dsp:spPr>
        <a:xfrm>
          <a:off x="5464937" y="1401357"/>
          <a:ext cx="708805" cy="614867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5FB550-CAC2-45D6-AE48-5AA69AC2FCF7}">
      <dsp:nvSpPr>
        <dsp:cNvPr id="0" name=""/>
        <dsp:cNvSpPr/>
      </dsp:nvSpPr>
      <dsp:spPr>
        <a:xfrm>
          <a:off x="6218986" y="1440203"/>
          <a:ext cx="754048" cy="3096300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satMod val="30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>
              <a:latin typeface="Georgia" pitchFamily="18" charset="0"/>
            </a:rPr>
            <a:t>EMERALD MASTER</a:t>
          </a:r>
          <a:endParaRPr lang="el-GR" sz="800" b="1" kern="1200" dirty="0">
            <a:latin typeface="Georgia" pitchFamily="18" charset="0"/>
          </a:endParaRPr>
        </a:p>
      </dsp:txBody>
      <dsp:txXfrm>
        <a:off x="6218986" y="2678723"/>
        <a:ext cx="754048" cy="1238520"/>
      </dsp:txXfrm>
    </dsp:sp>
    <dsp:sp modelId="{477D3857-E4A8-487B-9C85-7D0560B0372C}">
      <dsp:nvSpPr>
        <dsp:cNvPr id="0" name=""/>
        <dsp:cNvSpPr/>
      </dsp:nvSpPr>
      <dsp:spPr>
        <a:xfrm>
          <a:off x="6241607" y="1080120"/>
          <a:ext cx="708805" cy="614867"/>
        </a:xfrm>
        <a:prstGeom prst="ellipse">
          <a:avLst/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41AD0-FF58-418B-ADCB-9FA49E9D2538}">
      <dsp:nvSpPr>
        <dsp:cNvPr id="0" name=""/>
        <dsp:cNvSpPr/>
      </dsp:nvSpPr>
      <dsp:spPr>
        <a:xfrm>
          <a:off x="6984775" y="1008101"/>
          <a:ext cx="754048" cy="3528402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satMod val="30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>
              <a:latin typeface="Georgia" pitchFamily="18" charset="0"/>
            </a:rPr>
            <a:t>DIAMOND MASTER</a:t>
          </a:r>
          <a:endParaRPr lang="el-GR" sz="800" b="1" kern="1200" dirty="0">
            <a:latin typeface="Georgia" pitchFamily="18" charset="0"/>
          </a:endParaRPr>
        </a:p>
      </dsp:txBody>
      <dsp:txXfrm>
        <a:off x="6984775" y="2419462"/>
        <a:ext cx="754048" cy="1411360"/>
      </dsp:txXfrm>
    </dsp:sp>
    <dsp:sp modelId="{6CC561E7-FA98-4DB8-A13A-6FD9C25F6668}">
      <dsp:nvSpPr>
        <dsp:cNvPr id="0" name=""/>
        <dsp:cNvSpPr/>
      </dsp:nvSpPr>
      <dsp:spPr>
        <a:xfrm>
          <a:off x="7018278" y="792085"/>
          <a:ext cx="708805" cy="614867"/>
        </a:xfrm>
        <a:prstGeom prst="ellipse">
          <a:avLst/>
        </a:prstGeom>
        <a:blipFill rotWithShape="0">
          <a:blip xmlns:r="http://schemas.openxmlformats.org/officeDocument/2006/relationships" r:embed="rId10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6B9E18-2F1F-4122-8554-AE2875BBB859}">
      <dsp:nvSpPr>
        <dsp:cNvPr id="0" name=""/>
        <dsp:cNvSpPr/>
      </dsp:nvSpPr>
      <dsp:spPr>
        <a:xfrm>
          <a:off x="7772327" y="720079"/>
          <a:ext cx="754048" cy="381642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satMod val="30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>
              <a:latin typeface="Georgia" pitchFamily="18" charset="0"/>
            </a:rPr>
            <a:t>BLACK DIAMOND MASTER</a:t>
          </a:r>
          <a:endParaRPr lang="el-GR" sz="800" b="1" kern="1200" dirty="0">
            <a:latin typeface="Georgia" pitchFamily="18" charset="0"/>
          </a:endParaRPr>
        </a:p>
      </dsp:txBody>
      <dsp:txXfrm>
        <a:off x="7772327" y="2246649"/>
        <a:ext cx="754048" cy="1526569"/>
      </dsp:txXfrm>
    </dsp:sp>
    <dsp:sp modelId="{683BE3A6-2718-4BCE-AD07-DA75E0294EC4}">
      <dsp:nvSpPr>
        <dsp:cNvPr id="0" name=""/>
        <dsp:cNvSpPr/>
      </dsp:nvSpPr>
      <dsp:spPr>
        <a:xfrm>
          <a:off x="7794948" y="465247"/>
          <a:ext cx="708805" cy="614867"/>
        </a:xfrm>
        <a:prstGeom prst="ellipse">
          <a:avLst/>
        </a:prstGeom>
        <a:blipFill rotWithShape="0">
          <a:blip xmlns:r="http://schemas.openxmlformats.org/officeDocument/2006/relationships" r:embed="rId11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7F0F9-ED5A-4826-A888-813568A635DB}">
      <dsp:nvSpPr>
        <dsp:cNvPr id="0" name=""/>
        <dsp:cNvSpPr/>
      </dsp:nvSpPr>
      <dsp:spPr>
        <a:xfrm>
          <a:off x="3168334" y="236263"/>
          <a:ext cx="2070996" cy="555826"/>
        </a:xfrm>
        <a:prstGeom prst="stripedRightArrow">
          <a:avLst/>
        </a:prstGeom>
        <a:gradFill rotWithShape="1">
          <a:gsLst>
            <a:gs pos="0">
              <a:schemeClr val="accent4">
                <a:shade val="15000"/>
                <a:satMod val="180000"/>
              </a:schemeClr>
            </a:gs>
            <a:gs pos="50000">
              <a:schemeClr val="accent4">
                <a:shade val="45000"/>
                <a:satMod val="170000"/>
              </a:schemeClr>
            </a:gs>
            <a:gs pos="70000">
              <a:schemeClr val="accent4">
                <a:tint val="99000"/>
                <a:shade val="65000"/>
                <a:satMod val="155000"/>
              </a:schemeClr>
            </a:gs>
            <a:gs pos="100000">
              <a:schemeClr val="accent4"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4">
              <a:satMod val="30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62B93-A9BE-42B6-A2CA-56B025543FC6}">
      <dsp:nvSpPr>
        <dsp:cNvPr id="0" name=""/>
        <dsp:cNvSpPr/>
      </dsp:nvSpPr>
      <dsp:spPr>
        <a:xfrm rot="10800000">
          <a:off x="1563074" y="868"/>
          <a:ext cx="5554697" cy="655835"/>
        </a:xfrm>
        <a:prstGeom prst="homePlate">
          <a:avLst/>
        </a:prstGeom>
        <a:solidFill>
          <a:srgbClr val="0081E2"/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9205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latin typeface="Georgia" pitchFamily="18" charset="0"/>
            </a:rPr>
            <a:t>Platinum Master </a:t>
          </a:r>
          <a:r>
            <a:rPr lang="en-US" sz="2900" kern="1200" dirty="0" smtClean="0">
              <a:latin typeface="Georgia" pitchFamily="18" charset="0"/>
              <a:cs typeface="Lucida Sans Unicode"/>
            </a:rPr>
            <a:t>→ 250 Steps</a:t>
          </a:r>
          <a:endParaRPr lang="el-GR" sz="2900" kern="1200" dirty="0">
            <a:latin typeface="Georgia" pitchFamily="18" charset="0"/>
          </a:endParaRPr>
        </a:p>
      </dsp:txBody>
      <dsp:txXfrm rot="10800000">
        <a:off x="1727033" y="868"/>
        <a:ext cx="5390738" cy="655835"/>
      </dsp:txXfrm>
    </dsp:sp>
    <dsp:sp modelId="{E9E08D7D-15D3-4075-B3A8-12F240E7B5C8}">
      <dsp:nvSpPr>
        <dsp:cNvPr id="0" name=""/>
        <dsp:cNvSpPr/>
      </dsp:nvSpPr>
      <dsp:spPr>
        <a:xfrm>
          <a:off x="1235156" y="868"/>
          <a:ext cx="655835" cy="65583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tint val="50000"/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501BF17-F92C-4D1D-86BC-48FDFE573C43}">
      <dsp:nvSpPr>
        <dsp:cNvPr id="0" name=""/>
        <dsp:cNvSpPr/>
      </dsp:nvSpPr>
      <dsp:spPr>
        <a:xfrm rot="10800000">
          <a:off x="1563074" y="852475"/>
          <a:ext cx="5554697" cy="655835"/>
        </a:xfrm>
        <a:prstGeom prst="homePlate">
          <a:avLst/>
        </a:prstGeom>
        <a:solidFill>
          <a:srgbClr val="0091FE"/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9205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latin typeface="Georgia" pitchFamily="18" charset="0"/>
            </a:rPr>
            <a:t>Gold Master </a:t>
          </a:r>
          <a:r>
            <a:rPr lang="en-US" sz="2900" kern="1200" dirty="0" smtClean="0">
              <a:latin typeface="Georgia" pitchFamily="18" charset="0"/>
              <a:cs typeface="Lucida Sans Unicode"/>
            </a:rPr>
            <a:t>→ 100 Steps</a:t>
          </a:r>
          <a:endParaRPr lang="el-GR" sz="2900" kern="1200" dirty="0">
            <a:latin typeface="Georgia" pitchFamily="18" charset="0"/>
          </a:endParaRPr>
        </a:p>
      </dsp:txBody>
      <dsp:txXfrm rot="10800000">
        <a:off x="1727033" y="852475"/>
        <a:ext cx="5390738" cy="655835"/>
      </dsp:txXfrm>
    </dsp:sp>
    <dsp:sp modelId="{EAF55F80-076E-4FA9-A4A7-7BA5AF824C7F}">
      <dsp:nvSpPr>
        <dsp:cNvPr id="0" name=""/>
        <dsp:cNvSpPr/>
      </dsp:nvSpPr>
      <dsp:spPr>
        <a:xfrm>
          <a:off x="1235156" y="852475"/>
          <a:ext cx="655835" cy="65583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tint val="50000"/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B22EA8-13B0-4CD9-907C-A1745B881514}">
      <dsp:nvSpPr>
        <dsp:cNvPr id="0" name=""/>
        <dsp:cNvSpPr/>
      </dsp:nvSpPr>
      <dsp:spPr>
        <a:xfrm rot="10800000">
          <a:off x="1563074" y="1704082"/>
          <a:ext cx="5554697" cy="655835"/>
        </a:xfrm>
        <a:prstGeom prst="homePlate">
          <a:avLst/>
        </a:prstGeom>
        <a:solidFill>
          <a:srgbClr val="2FA6FF"/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9205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latin typeface="Georgia" pitchFamily="18" charset="0"/>
            </a:rPr>
            <a:t>Silver Master </a:t>
          </a:r>
          <a:r>
            <a:rPr lang="en-US" sz="2900" kern="1200" dirty="0" smtClean="0">
              <a:latin typeface="Georgia" pitchFamily="18" charset="0"/>
              <a:cs typeface="Lucida Sans Unicode"/>
            </a:rPr>
            <a:t>→ 45 Steps</a:t>
          </a:r>
          <a:endParaRPr lang="el-GR" sz="2900" kern="1200" dirty="0">
            <a:latin typeface="Georgia" pitchFamily="18" charset="0"/>
          </a:endParaRPr>
        </a:p>
      </dsp:txBody>
      <dsp:txXfrm rot="10800000">
        <a:off x="1727033" y="1704082"/>
        <a:ext cx="5390738" cy="655835"/>
      </dsp:txXfrm>
    </dsp:sp>
    <dsp:sp modelId="{FA44DC2E-5240-4C62-AD80-80949EE2A675}">
      <dsp:nvSpPr>
        <dsp:cNvPr id="0" name=""/>
        <dsp:cNvSpPr/>
      </dsp:nvSpPr>
      <dsp:spPr>
        <a:xfrm>
          <a:off x="1235156" y="1704082"/>
          <a:ext cx="655835" cy="65583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tint val="50000"/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382FD41-E8F2-4AC6-9097-EC99C34DA0F3}">
      <dsp:nvSpPr>
        <dsp:cNvPr id="0" name=""/>
        <dsp:cNvSpPr/>
      </dsp:nvSpPr>
      <dsp:spPr>
        <a:xfrm rot="10800000">
          <a:off x="1563074" y="2555689"/>
          <a:ext cx="5554697" cy="655835"/>
        </a:xfrm>
        <a:prstGeom prst="homePlate">
          <a:avLst/>
        </a:prstGeom>
        <a:solidFill>
          <a:srgbClr val="6DC0FF"/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9205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latin typeface="Georgia" pitchFamily="18" charset="0"/>
            </a:rPr>
            <a:t>Bronze Master </a:t>
          </a:r>
          <a:r>
            <a:rPr lang="en-US" sz="2900" kern="1200" dirty="0" smtClean="0">
              <a:latin typeface="Georgia" pitchFamily="18" charset="0"/>
              <a:cs typeface="Lucida Sans Unicode"/>
            </a:rPr>
            <a:t>→ 15 Steps</a:t>
          </a:r>
          <a:endParaRPr lang="el-GR" sz="2900" kern="1200" dirty="0">
            <a:latin typeface="Georgia" pitchFamily="18" charset="0"/>
          </a:endParaRPr>
        </a:p>
      </dsp:txBody>
      <dsp:txXfrm rot="10800000">
        <a:off x="1727033" y="2555689"/>
        <a:ext cx="5390738" cy="655835"/>
      </dsp:txXfrm>
    </dsp:sp>
    <dsp:sp modelId="{47C798CE-F939-4E20-A765-91CC3C56126D}">
      <dsp:nvSpPr>
        <dsp:cNvPr id="0" name=""/>
        <dsp:cNvSpPr/>
      </dsp:nvSpPr>
      <dsp:spPr>
        <a:xfrm>
          <a:off x="1235156" y="2555689"/>
          <a:ext cx="655835" cy="65583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tint val="50000"/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09EE2D2-CE22-463A-9954-E189C6571277}">
      <dsp:nvSpPr>
        <dsp:cNvPr id="0" name=""/>
        <dsp:cNvSpPr/>
      </dsp:nvSpPr>
      <dsp:spPr>
        <a:xfrm rot="10800000">
          <a:off x="1563074" y="3407296"/>
          <a:ext cx="5554697" cy="655835"/>
        </a:xfrm>
        <a:prstGeom prst="homePlate">
          <a:avLst/>
        </a:prstGeom>
        <a:solidFill>
          <a:srgbClr val="97D2FF"/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9205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latin typeface="Georgia" pitchFamily="18" charset="0"/>
            </a:rPr>
            <a:t>Master </a:t>
          </a:r>
          <a:r>
            <a:rPr lang="en-US" sz="2900" kern="1200" dirty="0" smtClean="0">
              <a:latin typeface="Georgia" pitchFamily="18" charset="0"/>
              <a:cs typeface="Lucida Sans Unicode"/>
            </a:rPr>
            <a:t>→ 1 Step</a:t>
          </a:r>
          <a:endParaRPr lang="el-GR" sz="2900" kern="1200" dirty="0">
            <a:latin typeface="Georgia" pitchFamily="18" charset="0"/>
          </a:endParaRPr>
        </a:p>
      </dsp:txBody>
      <dsp:txXfrm rot="10800000">
        <a:off x="1727033" y="3407296"/>
        <a:ext cx="5390738" cy="655835"/>
      </dsp:txXfrm>
    </dsp:sp>
    <dsp:sp modelId="{34D2856B-232F-46A8-BC5F-181213BC11D4}">
      <dsp:nvSpPr>
        <dsp:cNvPr id="0" name=""/>
        <dsp:cNvSpPr/>
      </dsp:nvSpPr>
      <dsp:spPr>
        <a:xfrm>
          <a:off x="1235156" y="3407296"/>
          <a:ext cx="655835" cy="65583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tint val="50000"/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62B93-A9BE-42B6-A2CA-56B025543FC6}">
      <dsp:nvSpPr>
        <dsp:cNvPr id="0" name=""/>
        <dsp:cNvSpPr/>
      </dsp:nvSpPr>
      <dsp:spPr>
        <a:xfrm rot="10800000">
          <a:off x="1563074" y="868"/>
          <a:ext cx="5554697" cy="655835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9205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Georgia" pitchFamily="18" charset="0"/>
            </a:rPr>
            <a:t>Black Diamond Master </a:t>
          </a:r>
          <a:r>
            <a:rPr lang="en-US" sz="2200" kern="1200" dirty="0" smtClean="0">
              <a:latin typeface="Georgia" pitchFamily="18" charset="0"/>
              <a:cs typeface="Lucida Sans Unicode"/>
            </a:rPr>
            <a:t>→ 10.000 Steps</a:t>
          </a:r>
          <a:endParaRPr lang="el-GR" sz="2200" kern="1200" dirty="0">
            <a:latin typeface="Georgia" pitchFamily="18" charset="0"/>
          </a:endParaRPr>
        </a:p>
      </dsp:txBody>
      <dsp:txXfrm rot="10800000">
        <a:off x="1727033" y="868"/>
        <a:ext cx="5390738" cy="655835"/>
      </dsp:txXfrm>
    </dsp:sp>
    <dsp:sp modelId="{E9E08D7D-15D3-4075-B3A8-12F240E7B5C8}">
      <dsp:nvSpPr>
        <dsp:cNvPr id="0" name=""/>
        <dsp:cNvSpPr/>
      </dsp:nvSpPr>
      <dsp:spPr>
        <a:xfrm>
          <a:off x="1235156" y="868"/>
          <a:ext cx="655835" cy="65583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tint val="50000"/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501BF17-F92C-4D1D-86BC-48FDFE573C43}">
      <dsp:nvSpPr>
        <dsp:cNvPr id="0" name=""/>
        <dsp:cNvSpPr/>
      </dsp:nvSpPr>
      <dsp:spPr>
        <a:xfrm rot="10800000">
          <a:off x="1563074" y="852475"/>
          <a:ext cx="5554697" cy="655835"/>
        </a:xfrm>
        <a:prstGeom prst="homePlate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9205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Georgia" pitchFamily="18" charset="0"/>
            </a:rPr>
            <a:t>Diamond Master </a:t>
          </a:r>
          <a:r>
            <a:rPr lang="en-US" sz="2200" kern="1200" dirty="0" smtClean="0">
              <a:latin typeface="Georgia" pitchFamily="18" charset="0"/>
              <a:cs typeface="Lucida Sans Unicode"/>
            </a:rPr>
            <a:t>→ 5.000 Steps</a:t>
          </a:r>
          <a:endParaRPr lang="el-GR" sz="2200" kern="1200" dirty="0">
            <a:latin typeface="Georgia" pitchFamily="18" charset="0"/>
          </a:endParaRPr>
        </a:p>
      </dsp:txBody>
      <dsp:txXfrm rot="10800000">
        <a:off x="1727033" y="852475"/>
        <a:ext cx="5390738" cy="655835"/>
      </dsp:txXfrm>
    </dsp:sp>
    <dsp:sp modelId="{EAF55F80-076E-4FA9-A4A7-7BA5AF824C7F}">
      <dsp:nvSpPr>
        <dsp:cNvPr id="0" name=""/>
        <dsp:cNvSpPr/>
      </dsp:nvSpPr>
      <dsp:spPr>
        <a:xfrm>
          <a:off x="1235156" y="852475"/>
          <a:ext cx="655835" cy="65583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tint val="50000"/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B22EA8-13B0-4CD9-907C-A1745B881514}">
      <dsp:nvSpPr>
        <dsp:cNvPr id="0" name=""/>
        <dsp:cNvSpPr/>
      </dsp:nvSpPr>
      <dsp:spPr>
        <a:xfrm rot="10800000">
          <a:off x="1563074" y="1704082"/>
          <a:ext cx="5554697" cy="655835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9205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Georgia" pitchFamily="18" charset="0"/>
            </a:rPr>
            <a:t>Emerald Master </a:t>
          </a:r>
          <a:r>
            <a:rPr lang="en-US" sz="2200" kern="1200" dirty="0" smtClean="0">
              <a:latin typeface="Georgia" pitchFamily="18" charset="0"/>
              <a:cs typeface="Lucida Sans Unicode"/>
            </a:rPr>
            <a:t>→ 2.500 Steps</a:t>
          </a:r>
          <a:endParaRPr lang="el-GR" sz="2200" kern="1200" dirty="0">
            <a:latin typeface="Georgia" pitchFamily="18" charset="0"/>
          </a:endParaRPr>
        </a:p>
      </dsp:txBody>
      <dsp:txXfrm rot="10800000">
        <a:off x="1727033" y="1704082"/>
        <a:ext cx="5390738" cy="655835"/>
      </dsp:txXfrm>
    </dsp:sp>
    <dsp:sp modelId="{FA44DC2E-5240-4C62-AD80-80949EE2A675}">
      <dsp:nvSpPr>
        <dsp:cNvPr id="0" name=""/>
        <dsp:cNvSpPr/>
      </dsp:nvSpPr>
      <dsp:spPr>
        <a:xfrm>
          <a:off x="1235156" y="1704082"/>
          <a:ext cx="655835" cy="65583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tint val="50000"/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382FD41-E8F2-4AC6-9097-EC99C34DA0F3}">
      <dsp:nvSpPr>
        <dsp:cNvPr id="0" name=""/>
        <dsp:cNvSpPr/>
      </dsp:nvSpPr>
      <dsp:spPr>
        <a:xfrm rot="10800000">
          <a:off x="1563074" y="2555689"/>
          <a:ext cx="5554697" cy="655835"/>
        </a:xfrm>
        <a:prstGeom prst="homePlate">
          <a:avLst/>
        </a:prstGeom>
        <a:solidFill>
          <a:schemeClr val="accent2"/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9205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Georgia" pitchFamily="18" charset="0"/>
            </a:rPr>
            <a:t>Ruby Master </a:t>
          </a:r>
          <a:r>
            <a:rPr lang="en-US" sz="2200" kern="1200" dirty="0" smtClean="0">
              <a:latin typeface="Georgia" pitchFamily="18" charset="0"/>
              <a:cs typeface="Lucida Sans Unicode"/>
            </a:rPr>
            <a:t>→ 1.000 Steps</a:t>
          </a:r>
          <a:endParaRPr lang="el-GR" sz="2200" kern="1200" dirty="0">
            <a:latin typeface="Georgia" pitchFamily="18" charset="0"/>
          </a:endParaRPr>
        </a:p>
      </dsp:txBody>
      <dsp:txXfrm rot="10800000">
        <a:off x="1727033" y="2555689"/>
        <a:ext cx="5390738" cy="655835"/>
      </dsp:txXfrm>
    </dsp:sp>
    <dsp:sp modelId="{47C798CE-F939-4E20-A765-91CC3C56126D}">
      <dsp:nvSpPr>
        <dsp:cNvPr id="0" name=""/>
        <dsp:cNvSpPr/>
      </dsp:nvSpPr>
      <dsp:spPr>
        <a:xfrm>
          <a:off x="1235156" y="2555689"/>
          <a:ext cx="655835" cy="65583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tint val="50000"/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09EE2D2-CE22-463A-9954-E189C6571277}">
      <dsp:nvSpPr>
        <dsp:cNvPr id="0" name=""/>
        <dsp:cNvSpPr/>
      </dsp:nvSpPr>
      <dsp:spPr>
        <a:xfrm rot="10800000">
          <a:off x="1563074" y="3407296"/>
          <a:ext cx="5554697" cy="655835"/>
        </a:xfrm>
        <a:prstGeom prst="homePlate">
          <a:avLst/>
        </a:prstGeom>
        <a:solidFill>
          <a:srgbClr val="0081E2"/>
        </a:soli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9205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Georgia" pitchFamily="18" charset="0"/>
            </a:rPr>
            <a:t>Sapphire Master </a:t>
          </a:r>
          <a:r>
            <a:rPr lang="en-US" sz="2200" kern="1200" dirty="0" smtClean="0">
              <a:latin typeface="Georgia" pitchFamily="18" charset="0"/>
              <a:cs typeface="Lucida Sans Unicode"/>
            </a:rPr>
            <a:t>→ 500 Steps</a:t>
          </a:r>
          <a:endParaRPr lang="el-GR" sz="2200" kern="1200" dirty="0">
            <a:latin typeface="Georgia" pitchFamily="18" charset="0"/>
          </a:endParaRPr>
        </a:p>
      </dsp:txBody>
      <dsp:txXfrm rot="10800000">
        <a:off x="1727033" y="3407296"/>
        <a:ext cx="5390738" cy="655835"/>
      </dsp:txXfrm>
    </dsp:sp>
    <dsp:sp modelId="{34D2856B-232F-46A8-BC5F-181213BC11D4}">
      <dsp:nvSpPr>
        <dsp:cNvPr id="0" name=""/>
        <dsp:cNvSpPr/>
      </dsp:nvSpPr>
      <dsp:spPr>
        <a:xfrm>
          <a:off x="1235156" y="3407296"/>
          <a:ext cx="655835" cy="65583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tint val="50000"/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AB60B-95DC-42EF-9953-DA0DCDACBC2F}">
      <dsp:nvSpPr>
        <dsp:cNvPr id="0" name=""/>
        <dsp:cNvSpPr/>
      </dsp:nvSpPr>
      <dsp:spPr>
        <a:xfrm>
          <a:off x="0" y="4390542"/>
          <a:ext cx="8208912" cy="14410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Georgia" pitchFamily="18" charset="0"/>
            </a:rPr>
            <a:t>Step 3</a:t>
          </a:r>
          <a:endParaRPr lang="el-GR" sz="2800" kern="1200" dirty="0">
            <a:latin typeface="Georgia" pitchFamily="18" charset="0"/>
          </a:endParaRPr>
        </a:p>
      </dsp:txBody>
      <dsp:txXfrm>
        <a:off x="0" y="4390542"/>
        <a:ext cx="8208912" cy="778180"/>
      </dsp:txXfrm>
    </dsp:sp>
    <dsp:sp modelId="{A1D79728-47AE-486A-97F3-5329C3EFC7E4}">
      <dsp:nvSpPr>
        <dsp:cNvPr id="0" name=""/>
        <dsp:cNvSpPr/>
      </dsp:nvSpPr>
      <dsp:spPr>
        <a:xfrm>
          <a:off x="0" y="5139901"/>
          <a:ext cx="8208912" cy="6628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Georgia" pitchFamily="18" charset="0"/>
            </a:rPr>
            <a:t>Acquisition of information worth 50 corporate units</a:t>
          </a:r>
          <a:endParaRPr lang="el-GR" sz="2600" kern="1200" dirty="0">
            <a:latin typeface="Georgia" pitchFamily="18" charset="0"/>
          </a:endParaRPr>
        </a:p>
      </dsp:txBody>
      <dsp:txXfrm>
        <a:off x="0" y="5139901"/>
        <a:ext cx="8208912" cy="662894"/>
      </dsp:txXfrm>
    </dsp:sp>
    <dsp:sp modelId="{57D3CBCA-3DC1-4D44-BC0B-F22D981FE940}">
      <dsp:nvSpPr>
        <dsp:cNvPr id="0" name=""/>
        <dsp:cNvSpPr/>
      </dsp:nvSpPr>
      <dsp:spPr>
        <a:xfrm rot="10800000">
          <a:off x="0" y="2195786"/>
          <a:ext cx="8208912" cy="221637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Georgia" pitchFamily="18" charset="0"/>
            </a:rPr>
            <a:t>Step 2</a:t>
          </a:r>
          <a:endParaRPr lang="el-GR" sz="2800" kern="1200" dirty="0">
            <a:latin typeface="Georgia" pitchFamily="18" charset="0"/>
          </a:endParaRPr>
        </a:p>
      </dsp:txBody>
      <dsp:txXfrm rot="-10800000">
        <a:off x="0" y="2195786"/>
        <a:ext cx="8208912" cy="777946"/>
      </dsp:txXfrm>
    </dsp:sp>
    <dsp:sp modelId="{98185192-B637-4A62-BEFB-0AE9508B457D}">
      <dsp:nvSpPr>
        <dsp:cNvPr id="0" name=""/>
        <dsp:cNvSpPr/>
      </dsp:nvSpPr>
      <dsp:spPr>
        <a:xfrm>
          <a:off x="0" y="2973733"/>
          <a:ext cx="8208912" cy="6626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Georgia" pitchFamily="18" charset="0"/>
            </a:rPr>
            <a:t>Buy products worth 330 corporate units</a:t>
          </a:r>
          <a:endParaRPr lang="el-GR" sz="2600" kern="1200" dirty="0">
            <a:latin typeface="Georgia" pitchFamily="18" charset="0"/>
          </a:endParaRPr>
        </a:p>
      </dsp:txBody>
      <dsp:txXfrm>
        <a:off x="0" y="2973733"/>
        <a:ext cx="8208912" cy="662695"/>
      </dsp:txXfrm>
    </dsp:sp>
    <dsp:sp modelId="{B5C5DFF0-C18F-4B69-88C6-D5056593D363}">
      <dsp:nvSpPr>
        <dsp:cNvPr id="0" name=""/>
        <dsp:cNvSpPr/>
      </dsp:nvSpPr>
      <dsp:spPr>
        <a:xfrm rot="10800000">
          <a:off x="0" y="0"/>
          <a:ext cx="8208912" cy="221637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Georgia" pitchFamily="18" charset="0"/>
            </a:rPr>
            <a:t>Step</a:t>
          </a:r>
          <a:r>
            <a:rPr lang="el-GR" sz="2800" kern="1200" dirty="0" smtClean="0">
              <a:latin typeface="Georgia" pitchFamily="18" charset="0"/>
            </a:rPr>
            <a:t> </a:t>
          </a:r>
          <a:r>
            <a:rPr lang="el-GR" sz="2800" kern="1200" dirty="0" smtClean="0">
              <a:latin typeface="Georgia" pitchFamily="18" charset="0"/>
            </a:rPr>
            <a:t>1</a:t>
          </a:r>
        </a:p>
      </dsp:txBody>
      <dsp:txXfrm rot="-10800000">
        <a:off x="0" y="0"/>
        <a:ext cx="8208912" cy="777946"/>
      </dsp:txXfrm>
    </dsp:sp>
    <dsp:sp modelId="{1322DE85-83FF-4365-84B5-0E2551D61E84}">
      <dsp:nvSpPr>
        <dsp:cNvPr id="0" name=""/>
        <dsp:cNvSpPr/>
      </dsp:nvSpPr>
      <dsp:spPr>
        <a:xfrm>
          <a:off x="0" y="778977"/>
          <a:ext cx="8208912" cy="6626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Georgia" pitchFamily="18" charset="0"/>
            </a:rPr>
            <a:t>Registration at company</a:t>
          </a:r>
          <a:endParaRPr lang="el-GR" sz="2600" kern="1200" dirty="0">
            <a:latin typeface="Georgia" pitchFamily="18" charset="0"/>
          </a:endParaRPr>
        </a:p>
      </dsp:txBody>
      <dsp:txXfrm>
        <a:off x="0" y="778977"/>
        <a:ext cx="8208912" cy="66269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1FC43-E9C3-441C-B7C4-F8511A27CC47}">
      <dsp:nvSpPr>
        <dsp:cNvPr id="0" name=""/>
        <dsp:cNvSpPr/>
      </dsp:nvSpPr>
      <dsp:spPr>
        <a:xfrm>
          <a:off x="744" y="145603"/>
          <a:ext cx="2902148" cy="1741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Georgia" pitchFamily="18" charset="0"/>
            </a:rPr>
            <a:t>Product promotion Rewarding </a:t>
          </a:r>
          <a:endParaRPr lang="el-GR" sz="2800" kern="1200" dirty="0">
            <a:latin typeface="Georgia" pitchFamily="18" charset="0"/>
          </a:endParaRPr>
        </a:p>
      </dsp:txBody>
      <dsp:txXfrm>
        <a:off x="744" y="145603"/>
        <a:ext cx="2902148" cy="1741289"/>
      </dsp:txXfrm>
    </dsp:sp>
    <dsp:sp modelId="{7A073493-DA52-4C29-BC90-54B844B819B3}">
      <dsp:nvSpPr>
        <dsp:cNvPr id="0" name=""/>
        <dsp:cNvSpPr/>
      </dsp:nvSpPr>
      <dsp:spPr>
        <a:xfrm>
          <a:off x="3193107" y="145603"/>
          <a:ext cx="2902148" cy="1741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Georgia" pitchFamily="18" charset="0"/>
            </a:rPr>
            <a:t>Star Bonus rewarding</a:t>
          </a:r>
          <a:endParaRPr lang="el-GR" sz="2800" kern="1200" dirty="0">
            <a:latin typeface="Georgia" pitchFamily="18" charset="0"/>
          </a:endParaRPr>
        </a:p>
      </dsp:txBody>
      <dsp:txXfrm>
        <a:off x="3193107" y="145603"/>
        <a:ext cx="2902148" cy="1741289"/>
      </dsp:txXfrm>
    </dsp:sp>
    <dsp:sp modelId="{6C147BFC-46FD-40CC-8237-A5F9B8C11243}">
      <dsp:nvSpPr>
        <dsp:cNvPr id="0" name=""/>
        <dsp:cNvSpPr/>
      </dsp:nvSpPr>
      <dsp:spPr>
        <a:xfrm>
          <a:off x="1596925" y="2177107"/>
          <a:ext cx="2902148" cy="17412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Georgia" pitchFamily="18" charset="0"/>
            </a:rPr>
            <a:t>Network development Rewarding </a:t>
          </a:r>
          <a:endParaRPr lang="el-GR" sz="2800" kern="1200" dirty="0">
            <a:latin typeface="Georgia" pitchFamily="18" charset="0"/>
          </a:endParaRPr>
        </a:p>
      </dsp:txBody>
      <dsp:txXfrm>
        <a:off x="1596925" y="2177107"/>
        <a:ext cx="2902148" cy="1741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2018FAB2-86DA-406F-A723-F72E76F2E5A3}" type="datetimeFigureOut">
              <a:rPr lang="el-GR" smtClean="0"/>
              <a:pPr/>
              <a:t>16/4/2014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6606" tIns="48303" rIns="96606" bIns="48303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DC8E8FFC-3664-47B7-A3C4-F34F7C1AC50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727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0931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8773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4876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3328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5296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3554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8577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73898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6268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0008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1582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5269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47933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61597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25</a:t>
            </a:fld>
            <a:endParaRPr 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26</a:t>
            </a:fld>
            <a:endParaRPr lang="el-G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27</a:t>
            </a:fld>
            <a:endParaRPr lang="el-G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28</a:t>
            </a:fld>
            <a:endParaRPr lang="el-G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29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85435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30</a:t>
            </a:fld>
            <a:endParaRPr lang="el-G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31</a:t>
            </a:fld>
            <a:endParaRPr lang="el-G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32</a:t>
            </a:fld>
            <a:endParaRPr lang="el-G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33</a:t>
            </a:fld>
            <a:endParaRPr lang="el-G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34</a:t>
            </a:fld>
            <a:endParaRPr lang="el-G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35</a:t>
            </a:fld>
            <a:endParaRPr lang="el-G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36</a:t>
            </a:fld>
            <a:endParaRPr lang="el-G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37</a:t>
            </a:fld>
            <a:endParaRPr lang="el-G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38</a:t>
            </a:fld>
            <a:endParaRPr lang="el-G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39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4668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40</a:t>
            </a:fld>
            <a:endParaRPr lang="el-G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0426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2898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5892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6698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7485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8FFC-3664-47B7-A3C4-F34F7C1AC504}" type="slidenum">
              <a:rPr lang="el-GR" smtClean="0"/>
              <a:pPr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9421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- Ορθογώνιο τρίγωνο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7" name="16 - Υπότιτλος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grpSp>
        <p:nvGrpSpPr>
          <p:cNvPr id="2" name="1 - Ομάδα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- Ελεύθερη σχεδίαση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- Ελεύθερη σχεδίαση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- Ελεύθερη σχεδίαση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- Ευθεία γραμμή σύνδεσης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44213AF-26F6-41FA-8D85-E2C5388D6E58}" type="datetimeFigureOut">
              <a:rPr lang="en-US" smtClean="0"/>
              <a:pPr/>
              <a:t>4/16/2014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0"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6 - Τίτλος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6 - Διάσημα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- Διάσημα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44213AF-26F6-41FA-8D85-E2C5388D6E58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44213AF-26F6-41FA-8D85-E2C5388D6E58}" type="datetimeFigureOut">
              <a:rPr lang="en-US" smtClean="0"/>
              <a:pPr/>
              <a:t>4/16/2014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- Ελεύθερη σχεδίαση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- Ορθογώνιο τρίγωνο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- Ευθεία γραμμή σύνδεσης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- Διάσημα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- Διάσημα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- Ελεύθερη σχεδίαση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- Ελεύθερη σχεδίαση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- Ορθογώνιο τρίγωνο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- Ευθεία γραμμή σύνδεσης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0" name="29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44213AF-26F6-41FA-8D85-E2C5388D6E58}" type="datetimeFigureOut">
              <a:rPr lang="en-US" smtClean="0"/>
              <a:pPr/>
              <a:t>4/16/2014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2" name="21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detaelisdevices.com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12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4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4.png"/><Relationship Id="rId9" Type="http://schemas.microsoft.com/office/2007/relationships/diagramDrawing" Target="../diagrams/drawing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4.jpe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4.png"/><Relationship Id="rId9" Type="http://schemas.microsoft.com/office/2007/relationships/diagramDrawing" Target="../diagrams/drawing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44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4.png"/><Relationship Id="rId9" Type="http://schemas.microsoft.com/office/2007/relationships/diagramDrawing" Target="../diagrams/drawing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2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44.jpeg"/><Relationship Id="rId7" Type="http://schemas.openxmlformats.org/officeDocument/2006/relationships/diagramQuickStyle" Target="../diagrams/quickStyle8.xml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67.png"/><Relationship Id="rId5" Type="http://schemas.openxmlformats.org/officeDocument/2006/relationships/diagramData" Target="../diagrams/data8.xml"/><Relationship Id="rId10" Type="http://schemas.openxmlformats.org/officeDocument/2006/relationships/image" Target="../media/image66.png"/><Relationship Id="rId4" Type="http://schemas.openxmlformats.org/officeDocument/2006/relationships/image" Target="../media/image4.png"/><Relationship Id="rId9" Type="http://schemas.microsoft.com/office/2007/relationships/diagramDrawing" Target="../diagrams/drawing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detaelisdevices.com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2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1.jpeg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2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11.jpeg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395536" y="692696"/>
            <a:ext cx="7772400" cy="513402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latin typeface="Segoe Print" pitchFamily="2" charset="0"/>
                <a:ea typeface="+mj-ea"/>
                <a:cs typeface="+mj-cs"/>
              </a:rPr>
              <a:t>Meet the company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  <p:pic>
        <p:nvPicPr>
          <p:cNvPr id="8" name="Picture 7" descr="LOGO 1 ENGLIS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844824"/>
            <a:ext cx="7491984" cy="1706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5816" y="4149080"/>
            <a:ext cx="3635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hlinkClick r:id="rId4"/>
              </a:rPr>
              <a:t>http://detaelisdevices.com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eta-Elis-Logo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3" y="692696"/>
            <a:ext cx="3073593" cy="396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107504" y="18864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Georgia" pitchFamily="18" charset="0"/>
                <a:ea typeface="Segoe UI" pitchFamily="34" charset="0"/>
                <a:cs typeface="Segoe UI" pitchFamily="34" charset="0"/>
              </a:rPr>
              <a:t>Bioresonance</a:t>
            </a:r>
            <a:r>
              <a:rPr lang="en-US" sz="2400" dirty="0" smtClean="0">
                <a:latin typeface="Georgia" pitchFamily="18" charset="0"/>
                <a:ea typeface="Segoe UI" pitchFamily="34" charset="0"/>
                <a:cs typeface="Segoe UI" pitchFamily="34" charset="0"/>
              </a:rPr>
              <a:t> Therapeutic devices</a:t>
            </a:r>
            <a:endParaRPr lang="el-GR" sz="2400" dirty="0">
              <a:latin typeface="Georgia" pitchFamily="18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4031432" y="2060848"/>
            <a:ext cx="511256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Blip>
                <a:blip r:embed="rId8"/>
              </a:buBlip>
            </a:pPr>
            <a:r>
              <a:rPr lang="en-US" dirty="0" smtClean="0">
                <a:latin typeface="Georgia" pitchFamily="18" charset="0"/>
              </a:rPr>
              <a:t>  Conducting </a:t>
            </a:r>
            <a:r>
              <a:rPr lang="en-US" dirty="0" err="1" smtClean="0">
                <a:latin typeface="Georgia" pitchFamily="18" charset="0"/>
              </a:rPr>
              <a:t>antiparasitic</a:t>
            </a:r>
            <a:r>
              <a:rPr lang="en-US" dirty="0" smtClean="0">
                <a:latin typeface="Georgia" pitchFamily="18" charset="0"/>
              </a:rPr>
              <a:t> therapy</a:t>
            </a:r>
          </a:p>
          <a:p>
            <a:pPr>
              <a:spcAft>
                <a:spcPts val="600"/>
              </a:spcAft>
              <a:buBlip>
                <a:blip r:embed="rId8"/>
              </a:buBlip>
            </a:pPr>
            <a:r>
              <a:rPr lang="en-US" dirty="0" smtClean="0">
                <a:latin typeface="Georgia" pitchFamily="18" charset="0"/>
              </a:rPr>
              <a:t>  1500 available frequencies</a:t>
            </a:r>
          </a:p>
          <a:p>
            <a:pPr>
              <a:spcAft>
                <a:spcPts val="600"/>
              </a:spcAft>
              <a:buBlip>
                <a:blip r:embed="rId8"/>
              </a:buBlip>
            </a:pPr>
            <a:r>
              <a:rPr lang="en-US" dirty="0" smtClean="0">
                <a:latin typeface="Georgia" pitchFamily="18" charset="0"/>
              </a:rPr>
              <a:t>  13 or 20 preloaded frequencies,    depending on the type of device</a:t>
            </a:r>
          </a:p>
          <a:p>
            <a:pPr>
              <a:spcAft>
                <a:spcPts val="600"/>
              </a:spcAft>
              <a:buBlip>
                <a:blip r:embed="rId8"/>
              </a:buBlip>
            </a:pPr>
            <a:r>
              <a:rPr lang="en-US" dirty="0" smtClean="0">
                <a:latin typeface="Georgia" pitchFamily="18" charset="0"/>
              </a:rPr>
              <a:t>  Possibility of reprogramming the device     unlimited times</a:t>
            </a:r>
          </a:p>
          <a:p>
            <a:pPr>
              <a:spcAft>
                <a:spcPts val="600"/>
              </a:spcAft>
              <a:buBlip>
                <a:blip r:embed="rId8"/>
              </a:buBlip>
            </a:pPr>
            <a:r>
              <a:rPr lang="en-US" dirty="0" smtClean="0">
                <a:latin typeface="Georgia" pitchFamily="18" charset="0"/>
              </a:rPr>
              <a:t>  Requires 2 AA rechargeable batteries</a:t>
            </a:r>
            <a:endParaRPr lang="el-GR" dirty="0">
              <a:latin typeface="Georgia" pitchFamily="18" charset="0"/>
            </a:endParaRPr>
          </a:p>
        </p:txBody>
      </p:sp>
      <p:sp>
        <p:nvSpPr>
          <p:cNvPr id="16" name="15 - TextBox"/>
          <p:cNvSpPr txBox="1"/>
          <p:nvPr/>
        </p:nvSpPr>
        <p:spPr>
          <a:xfrm>
            <a:off x="323528" y="4653136"/>
            <a:ext cx="864096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Blip>
                <a:blip r:embed="rId8"/>
              </a:buBlip>
            </a:pPr>
            <a:r>
              <a:rPr lang="el-GR" dirty="0" smtClean="0">
                <a:latin typeface="Georgia" pitchFamily="18" charset="0"/>
              </a:rPr>
              <a:t> </a:t>
            </a:r>
            <a:r>
              <a:rPr lang="en-US" dirty="0" smtClean="0">
                <a:latin typeface="Georgia" pitchFamily="18" charset="0"/>
              </a:rPr>
              <a:t> The particular device can address: Virus - 90 species, Bacteria - 91 species, Fungi - 61 species Protozoa - 31 species and </a:t>
            </a:r>
            <a:r>
              <a:rPr lang="en-US" dirty="0" err="1" smtClean="0">
                <a:latin typeface="Georgia" pitchFamily="18" charset="0"/>
              </a:rPr>
              <a:t>Helminths</a:t>
            </a:r>
            <a:r>
              <a:rPr lang="en-US" dirty="0" smtClean="0">
                <a:latin typeface="Georgia" pitchFamily="18" charset="0"/>
              </a:rPr>
              <a:t> - 33 species</a:t>
            </a:r>
            <a:endParaRPr lang="el-GR" dirty="0" smtClean="0">
              <a:latin typeface="Georgia" pitchFamily="18" charset="0"/>
            </a:endParaRPr>
          </a:p>
          <a:p>
            <a:pPr>
              <a:spcAft>
                <a:spcPts val="600"/>
              </a:spcAft>
            </a:pPr>
            <a:endParaRPr lang="el-GR" dirty="0">
              <a:latin typeface="Georgia" pitchFamily="18" charset="0"/>
            </a:endParaRPr>
          </a:p>
        </p:txBody>
      </p:sp>
      <p:sp>
        <p:nvSpPr>
          <p:cNvPr id="17" name="16 - TextBox"/>
          <p:cNvSpPr txBox="1"/>
          <p:nvPr/>
        </p:nvSpPr>
        <p:spPr>
          <a:xfrm>
            <a:off x="4644008" y="1268760"/>
            <a:ext cx="3528392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Georgia" pitchFamily="18" charset="0"/>
              </a:rPr>
              <a:t>Deta-Ap</a:t>
            </a:r>
            <a:endParaRPr lang="el-GR" sz="3200" b="1" dirty="0">
              <a:latin typeface="Georgia" pitchFamily="18" charset="0"/>
            </a:endParaRPr>
          </a:p>
        </p:txBody>
      </p:sp>
      <p:pic>
        <p:nvPicPr>
          <p:cNvPr id="8" name="Picture 7" descr="ap20e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" y="1556792"/>
            <a:ext cx="4054603" cy="324036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10" cstate="print"/>
          <a:stretch>
            <a:fillRect/>
          </a:stretch>
        </p:blipFill>
        <p:spPr>
          <a:xfrm>
            <a:off x="3635896" y="3717032"/>
            <a:ext cx="304800" cy="3048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Rot="1" noChangeAspect="1"/>
          </p:cNvPicPr>
          <p:nvPr>
            <a:wavAudioFile r:embed="rId2" name="Recorded Sound"/>
          </p:nvPr>
        </p:nvPicPr>
        <p:blipFill>
          <a:blip r:embed="rId11" cstate="print"/>
          <a:stretch>
            <a:fillRect/>
          </a:stretch>
        </p:blipFill>
        <p:spPr>
          <a:xfrm>
            <a:off x="3275856" y="3717032"/>
            <a:ext cx="304800" cy="3048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</p:cNvPr>
          <p:cNvPicPr>
            <a:picLocks noRot="1" noChangeAspect="1"/>
          </p:cNvPicPr>
          <p:nvPr>
            <a:wavAudioFile r:embed="rId3" name="Recorded Sound"/>
          </p:nvPr>
        </p:nvPicPr>
        <p:blipFill>
          <a:blip r:embed="rId11" cstate="print"/>
          <a:stretch>
            <a:fillRect/>
          </a:stretch>
        </p:blipFill>
        <p:spPr>
          <a:xfrm>
            <a:off x="3635896" y="3140968"/>
            <a:ext cx="304800" cy="3048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</p:cNvPr>
          <p:cNvPicPr>
            <a:picLocks noRot="1" noChangeAspect="1"/>
          </p:cNvPicPr>
          <p:nvPr>
            <a:wavAudioFile r:embed="rId4" name="Recorded Sound"/>
          </p:nvPr>
        </p:nvPicPr>
        <p:blipFill>
          <a:blip r:embed="rId11" cstate="print"/>
          <a:stretch>
            <a:fillRect/>
          </a:stretch>
        </p:blipFill>
        <p:spPr>
          <a:xfrm>
            <a:off x="3635896" y="2492896"/>
            <a:ext cx="304800" cy="304800"/>
          </a:xfrm>
          <a:prstGeom prst="rect">
            <a:avLst/>
          </a:prstGeom>
        </p:spPr>
      </p:pic>
      <p:pic>
        <p:nvPicPr>
          <p:cNvPr id="29" name="Picture 28" descr="Deta Elis AP copy-500x50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627784" y="5445224"/>
            <a:ext cx="3923928" cy="2417139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1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2000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3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eta-Elis-Log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692696"/>
            <a:ext cx="3073593" cy="396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107504" y="18864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Segoe Print" pitchFamily="2" charset="0"/>
                <a:ea typeface="Segoe UI" pitchFamily="34" charset="0"/>
                <a:cs typeface="Segoe UI" pitchFamily="34" charset="0"/>
              </a:rPr>
              <a:t>Bioresonance</a:t>
            </a:r>
            <a:r>
              <a:rPr lang="en-US" sz="2400" dirty="0" smtClean="0">
                <a:latin typeface="Segoe Print" pitchFamily="2" charset="0"/>
                <a:ea typeface="Segoe UI" pitchFamily="34" charset="0"/>
                <a:cs typeface="Segoe UI" pitchFamily="34" charset="0"/>
              </a:rPr>
              <a:t> Therapeutic devices</a:t>
            </a:r>
            <a:endParaRPr lang="el-GR" sz="2400" dirty="0">
              <a:latin typeface="Segoe Print" pitchFamily="2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2915816" y="1219399"/>
            <a:ext cx="3528392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Deta-Ap</a:t>
            </a:r>
            <a:endParaRPr lang="el-GR" sz="3200" b="1" dirty="0"/>
          </a:p>
        </p:txBody>
      </p:sp>
      <p:graphicFrame>
        <p:nvGraphicFramePr>
          <p:cNvPr id="8" name="7 - Πίνακας"/>
          <p:cNvGraphicFramePr>
            <a:graphicFrameLocks noGrp="1"/>
          </p:cNvGraphicFramePr>
          <p:nvPr/>
        </p:nvGraphicFramePr>
        <p:xfrm>
          <a:off x="251520" y="2780928"/>
          <a:ext cx="8640960" cy="2667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76064"/>
                <a:gridCol w="2654904"/>
                <a:gridCol w="540999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S/N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Frequency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Possible symptoms</a:t>
                      </a:r>
                      <a:endParaRPr lang="el-G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1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Detoxification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Elimination of toxins from the body</a:t>
                      </a:r>
                      <a:endParaRPr lang="el-G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2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Ascaridida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Worms,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enteroviasi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nausea, teeth grinding, headaches, lack of appetite, abdominal distension</a:t>
                      </a:r>
                      <a:endParaRPr lang="el-G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3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Enterobius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Worms,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enteroviasi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itching anus, irritability, depression</a:t>
                      </a:r>
                      <a:endParaRPr lang="el-G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4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Giardia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Abdominal pain, constipation, diarrhea, allergy, pancreatitis, hepatitis,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nefrokykloforiki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disease, anemia</a:t>
                      </a:r>
                      <a:endParaRPr lang="el-G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5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Helicobacter Pylori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Gastric and duodenal ulcer, gastritis, heartburn, nausea, dry mouth, eructation (belching)</a:t>
                      </a:r>
                      <a:endParaRPr lang="el-GR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8 - TextBox"/>
          <p:cNvSpPr txBox="1"/>
          <p:nvPr/>
        </p:nvSpPr>
        <p:spPr>
          <a:xfrm>
            <a:off x="287524" y="1990581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Georgia" pitchFamily="18" charset="0"/>
              </a:rPr>
              <a:t>The device has preinstalled the following 20 frequencies from 1500 available:</a:t>
            </a:r>
            <a:endParaRPr lang="el-GR" dirty="0" smtClean="0">
              <a:latin typeface="Georgia" pitchFamily="18" charset="0"/>
            </a:endParaRPr>
          </a:p>
        </p:txBody>
      </p:sp>
      <p:graphicFrame>
        <p:nvGraphicFramePr>
          <p:cNvPr id="11" name="10 - Πίνακας"/>
          <p:cNvGraphicFramePr>
            <a:graphicFrameLocks noGrp="1"/>
          </p:cNvGraphicFramePr>
          <p:nvPr/>
        </p:nvGraphicFramePr>
        <p:xfrm>
          <a:off x="251520" y="2780928"/>
          <a:ext cx="8640960" cy="326705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76064"/>
                <a:gridCol w="2654904"/>
                <a:gridCol w="5409992"/>
              </a:tblGrid>
              <a:tr h="37857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S/N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Frequency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Possible symptoms</a:t>
                      </a:r>
                      <a:endParaRPr lang="el-GR" sz="1400" dirty="0"/>
                    </a:p>
                  </a:txBody>
                  <a:tcPr/>
                </a:tc>
              </a:tr>
              <a:tr h="378571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6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Candida (fungus)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Fungi, fungal infections,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dysviosis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fungal infection,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nephrolithiasis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pyelonephritis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meningitis</a:t>
                      </a:r>
                      <a:endParaRPr lang="el-GR" sz="1400" dirty="0"/>
                    </a:p>
                  </a:txBody>
                  <a:tcPr/>
                </a:tc>
              </a:tr>
              <a:tr h="543431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7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Trichomonas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Pain, burning sensation when urinating, itching, irritation,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prostatitis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cystitis, infertility</a:t>
                      </a:r>
                      <a:endParaRPr lang="el-GR" sz="1400" dirty="0"/>
                    </a:p>
                  </a:txBody>
                  <a:tcPr/>
                </a:tc>
              </a:tr>
              <a:tr h="528961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8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Chlamydia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Inflammation of the genital tract, fallopian tubes,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urethritis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infertility,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salpingitis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abdominal pain</a:t>
                      </a:r>
                      <a:endParaRPr lang="el-GR" sz="1400" dirty="0"/>
                    </a:p>
                  </a:txBody>
                  <a:tcPr/>
                </a:tc>
              </a:tr>
              <a:tr h="551159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9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Mycoplasma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Groin pain, inflammation,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prostatitis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cystitis,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pyelonephritis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miscarriages, infertility</a:t>
                      </a:r>
                      <a:endParaRPr lang="el-GR" sz="1400" dirty="0"/>
                    </a:p>
                  </a:txBody>
                  <a:tcPr/>
                </a:tc>
              </a:tr>
              <a:tr h="746769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10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Staphylococcus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Tonsillitis, wound suppuration, furuncle (boil),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styes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(abscess in the eyelid), influenza, sepsis, poisoning,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enterocolitis</a:t>
                      </a:r>
                      <a:endParaRPr lang="el-GR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11 - Πίνακας"/>
          <p:cNvGraphicFramePr>
            <a:graphicFrameLocks noGrp="1"/>
          </p:cNvGraphicFramePr>
          <p:nvPr/>
        </p:nvGraphicFramePr>
        <p:xfrm>
          <a:off x="251520" y="2780928"/>
          <a:ext cx="8640960" cy="348041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76064"/>
                <a:gridCol w="2654904"/>
                <a:gridCol w="5409992"/>
              </a:tblGrid>
              <a:tr h="37857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S/N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Frequency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Possible symptoms</a:t>
                      </a:r>
                      <a:endParaRPr lang="el-GR" sz="1400" dirty="0"/>
                    </a:p>
                  </a:txBody>
                  <a:tcPr/>
                </a:tc>
              </a:tr>
              <a:tr h="378571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11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Streptococcus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ENT-organs, sore throat, tonsillitis, pneumonia, sinusitis, tonsillitis, lymphadenitis,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otitis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media, skin rash, purulent arthritis, rheumatism, kidney disease,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osteomyelitis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scarlet</a:t>
                      </a:r>
                      <a:endParaRPr lang="el-GR" sz="1400" dirty="0"/>
                    </a:p>
                  </a:txBody>
                  <a:tcPr/>
                </a:tc>
              </a:tr>
              <a:tr h="543431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12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Escherichia coli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Gastroenteritis, diarrhea,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dysviosis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cholecystitis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tracheitis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ENT, arthritis, adenoma</a:t>
                      </a:r>
                      <a:endParaRPr lang="el-GR" sz="1400" dirty="0"/>
                    </a:p>
                  </a:txBody>
                  <a:tcPr/>
                </a:tc>
              </a:tr>
              <a:tr h="528961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13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Onychomycosis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Nail fungus</a:t>
                      </a:r>
                      <a:endParaRPr lang="el-GR" sz="1400" dirty="0"/>
                    </a:p>
                  </a:txBody>
                  <a:tcPr/>
                </a:tc>
              </a:tr>
              <a:tr h="551159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14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HPV (Human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papilloma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virus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Warts,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papillomas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condylomas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dysplasia and cancer of the cervix</a:t>
                      </a:r>
                      <a:endParaRPr lang="el-GR" sz="1400" dirty="0"/>
                    </a:p>
                  </a:txBody>
                  <a:tcPr/>
                </a:tc>
              </a:tr>
              <a:tr h="746769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15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Herpes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Itching, burning, pain, rash on the genitals and lips, skin blisters, infertility</a:t>
                      </a:r>
                      <a:endParaRPr lang="el-GR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14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784354"/>
              </p:ext>
            </p:extLst>
          </p:nvPr>
        </p:nvGraphicFramePr>
        <p:xfrm>
          <a:off x="251520" y="2780928"/>
          <a:ext cx="8640960" cy="345638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76064"/>
                <a:gridCol w="2654904"/>
                <a:gridCol w="5409992"/>
              </a:tblGrid>
              <a:tr h="39503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Georgia" pitchFamily="18" charset="0"/>
                        </a:rPr>
                        <a:t>S/N</a:t>
                      </a:r>
                      <a:endParaRPr lang="el-GR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Georgia" pitchFamily="18" charset="0"/>
                        </a:rPr>
                        <a:t>Frequency</a:t>
                      </a:r>
                      <a:endParaRPr lang="el-GR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Georgia" pitchFamily="18" charset="0"/>
                        </a:rPr>
                        <a:t>Possible symptoms</a:t>
                      </a:r>
                      <a:endParaRPr lang="el-GR" sz="14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763325">
                <a:tc>
                  <a:txBody>
                    <a:bodyPr/>
                    <a:lstStyle/>
                    <a:p>
                      <a:r>
                        <a:rPr lang="el-GR" sz="1400" dirty="0" smtClean="0">
                          <a:latin typeface="Georgia" pitchFamily="18" charset="0"/>
                        </a:rPr>
                        <a:t>16</a:t>
                      </a:r>
                      <a:endParaRPr lang="el-GR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Virus Epstein-Barr (EBV) (Feline infectious mononucleosis)</a:t>
                      </a:r>
                      <a:endParaRPr lang="el-GR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Lymphoma, fatigue, sore throat, sleep disturbances, depression, arrhythmia, allergy</a:t>
                      </a:r>
                      <a:endParaRPr lang="el-GR" sz="14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567058">
                <a:tc>
                  <a:txBody>
                    <a:bodyPr/>
                    <a:lstStyle/>
                    <a:p>
                      <a:r>
                        <a:rPr lang="el-GR" sz="1400" dirty="0" smtClean="0">
                          <a:latin typeface="Georgia" pitchFamily="18" charset="0"/>
                        </a:rPr>
                        <a:t>17</a:t>
                      </a:r>
                      <a:endParaRPr lang="el-GR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Cytomegalovirus - CMV </a:t>
                      </a:r>
                      <a:endParaRPr lang="el-GR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Malaise, fatigue, headache, inflammation of the liver, spleen, pancreas, kidneys</a:t>
                      </a:r>
                      <a:endParaRPr lang="el-GR" sz="14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551959">
                <a:tc>
                  <a:txBody>
                    <a:bodyPr/>
                    <a:lstStyle/>
                    <a:p>
                      <a:r>
                        <a:rPr lang="el-GR" sz="1400" dirty="0" smtClean="0">
                          <a:latin typeface="Georgia" pitchFamily="18" charset="0"/>
                        </a:rPr>
                        <a:t>18</a:t>
                      </a:r>
                      <a:endParaRPr lang="el-GR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Flu respiratory system</a:t>
                      </a:r>
                      <a:endParaRPr lang="el-GR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Fever, chills, weakness, headache, symptoms of bronchitis and rhinitis</a:t>
                      </a:r>
                      <a:endParaRPr lang="el-GR" sz="14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575122">
                <a:tc>
                  <a:txBody>
                    <a:bodyPr/>
                    <a:lstStyle/>
                    <a:p>
                      <a:r>
                        <a:rPr lang="el-GR" sz="1400" dirty="0" smtClean="0">
                          <a:latin typeface="Georgia" pitchFamily="18" charset="0"/>
                        </a:rPr>
                        <a:t>19</a:t>
                      </a:r>
                      <a:endParaRPr lang="el-GR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Antiseptic program</a:t>
                      </a:r>
                      <a:endParaRPr lang="el-GR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Infections including unidentified infections, inflammation, swelling, pain, redness</a:t>
                      </a:r>
                      <a:endParaRPr lang="el-GR" sz="14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03888">
                <a:tc>
                  <a:txBody>
                    <a:bodyPr/>
                    <a:lstStyle/>
                    <a:p>
                      <a:r>
                        <a:rPr lang="el-GR" sz="1400" dirty="0" smtClean="0">
                          <a:latin typeface="Georgia" pitchFamily="18" charset="0"/>
                        </a:rPr>
                        <a:t>20</a:t>
                      </a:r>
                      <a:endParaRPr lang="el-GR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Inflammation</a:t>
                      </a:r>
                      <a:endParaRPr lang="el-GR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Various kinds of inflammation, redness, swelling, fever, colds</a:t>
                      </a:r>
                      <a:endParaRPr lang="el-GR" sz="1400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eta-Elis-Log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692696"/>
            <a:ext cx="3073593" cy="396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107504" y="18864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Georgia" pitchFamily="18" charset="0"/>
                <a:ea typeface="Segoe UI" pitchFamily="34" charset="0"/>
                <a:cs typeface="Segoe UI" pitchFamily="34" charset="0"/>
              </a:rPr>
              <a:t>Bioresonance</a:t>
            </a:r>
            <a:r>
              <a:rPr lang="en-US" sz="2400" dirty="0" smtClean="0">
                <a:latin typeface="Georgia" pitchFamily="18" charset="0"/>
                <a:ea typeface="Segoe UI" pitchFamily="34" charset="0"/>
                <a:cs typeface="Segoe UI" pitchFamily="34" charset="0"/>
              </a:rPr>
              <a:t> Therapeutic devices</a:t>
            </a:r>
            <a:endParaRPr lang="el-GR" sz="2400" dirty="0">
              <a:latin typeface="Georgia" pitchFamily="18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4175448" y="2276872"/>
            <a:ext cx="496855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Blip>
                <a:blip r:embed="rId4"/>
              </a:buBlip>
            </a:pPr>
            <a:r>
              <a:rPr lang="en-US" dirty="0" smtClean="0">
                <a:latin typeface="Georgia" pitchFamily="18" charset="0"/>
              </a:rPr>
              <a:t>  Restores the organs to normal healthy </a:t>
            </a:r>
            <a:r>
              <a:rPr lang="en-US" dirty="0" smtClean="0">
                <a:latin typeface="Georgia" pitchFamily="18" charset="0"/>
              </a:rPr>
              <a:t>       frequency</a:t>
            </a:r>
            <a:endParaRPr lang="en-US" dirty="0" smtClean="0">
              <a:latin typeface="Georgia" pitchFamily="18" charset="0"/>
            </a:endParaRPr>
          </a:p>
          <a:p>
            <a:pPr algn="just">
              <a:spcAft>
                <a:spcPts val="600"/>
              </a:spcAft>
              <a:buBlip>
                <a:blip r:embed="rId4"/>
              </a:buBlip>
            </a:pPr>
            <a:r>
              <a:rPr lang="en-US" dirty="0" smtClean="0">
                <a:latin typeface="Georgia" pitchFamily="18" charset="0"/>
              </a:rPr>
              <a:t>  1500 available frequencies</a:t>
            </a:r>
          </a:p>
          <a:p>
            <a:pPr algn="just">
              <a:spcAft>
                <a:spcPts val="600"/>
              </a:spcAft>
              <a:buBlip>
                <a:blip r:embed="rId4"/>
              </a:buBlip>
            </a:pPr>
            <a:r>
              <a:rPr lang="en-US" dirty="0" smtClean="0">
                <a:latin typeface="Georgia" pitchFamily="18" charset="0"/>
              </a:rPr>
              <a:t>  13 preinstalled frequencies</a:t>
            </a:r>
          </a:p>
          <a:p>
            <a:pPr algn="just">
              <a:spcAft>
                <a:spcPts val="600"/>
              </a:spcAft>
              <a:buBlip>
                <a:blip r:embed="rId4"/>
              </a:buBlip>
            </a:pPr>
            <a:r>
              <a:rPr lang="en-US" dirty="0" smtClean="0">
                <a:latin typeface="Georgia" pitchFamily="18" charset="0"/>
              </a:rPr>
              <a:t>  Possibility of reprogramming the device unlimited times</a:t>
            </a:r>
          </a:p>
          <a:p>
            <a:pPr algn="just">
              <a:spcAft>
                <a:spcPts val="600"/>
              </a:spcAft>
              <a:buBlip>
                <a:blip r:embed="rId4"/>
              </a:buBlip>
            </a:pPr>
            <a:r>
              <a:rPr lang="en-US" dirty="0" smtClean="0">
                <a:latin typeface="Georgia" pitchFamily="18" charset="0"/>
              </a:rPr>
              <a:t>  Requires 2 AA rechargeable batteries</a:t>
            </a:r>
            <a:endParaRPr lang="el-GR" dirty="0">
              <a:latin typeface="Georgia" pitchFamily="18" charset="0"/>
            </a:endParaRPr>
          </a:p>
        </p:txBody>
      </p:sp>
      <p:sp>
        <p:nvSpPr>
          <p:cNvPr id="17" name="16 - TextBox"/>
          <p:cNvSpPr txBox="1"/>
          <p:nvPr/>
        </p:nvSpPr>
        <p:spPr>
          <a:xfrm>
            <a:off x="4644008" y="1412776"/>
            <a:ext cx="3528392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Georgia" pitchFamily="18" charset="0"/>
              </a:rPr>
              <a:t>Deta-Ritm</a:t>
            </a:r>
            <a:endParaRPr lang="el-GR" sz="3200" b="1" dirty="0">
              <a:latin typeface="Georgia" pitchFamily="18" charset="0"/>
            </a:endParaRPr>
          </a:p>
        </p:txBody>
      </p:sp>
      <p:pic>
        <p:nvPicPr>
          <p:cNvPr id="7" name="Picture 6" descr="3e8e90ed74-deta_ritm_newgen-e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1916833"/>
            <a:ext cx="4211961" cy="3225376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eta-Elis-Log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692696"/>
            <a:ext cx="3073593" cy="396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107504" y="18864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Georgia" pitchFamily="18" charset="0"/>
                <a:ea typeface="Segoe UI" pitchFamily="34" charset="0"/>
                <a:cs typeface="Segoe UI" pitchFamily="34" charset="0"/>
              </a:rPr>
              <a:t>Bioresonance</a:t>
            </a:r>
            <a:r>
              <a:rPr lang="en-US" sz="2400" dirty="0" smtClean="0">
                <a:latin typeface="Georgia" pitchFamily="18" charset="0"/>
                <a:ea typeface="Segoe UI" pitchFamily="34" charset="0"/>
                <a:cs typeface="Segoe UI" pitchFamily="34" charset="0"/>
              </a:rPr>
              <a:t> Therapeutic devices</a:t>
            </a:r>
            <a:endParaRPr lang="el-GR" sz="2400" dirty="0">
              <a:latin typeface="Georgia" pitchFamily="18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251520" y="2060848"/>
            <a:ext cx="8640960" cy="44627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dirty="0" smtClean="0">
                <a:latin typeface="Georgia" pitchFamily="18" charset="0"/>
              </a:rPr>
              <a:t>It is clinically proven that Deta </a:t>
            </a:r>
            <a:r>
              <a:rPr lang="en-US" dirty="0" err="1" smtClean="0">
                <a:latin typeface="Georgia" pitchFamily="18" charset="0"/>
              </a:rPr>
              <a:t>Ritm</a:t>
            </a:r>
            <a:r>
              <a:rPr lang="en-US" dirty="0" smtClean="0">
                <a:latin typeface="Georgia" pitchFamily="18" charset="0"/>
              </a:rPr>
              <a:t> devices successfully treat the following diseases:</a:t>
            </a:r>
            <a:endParaRPr lang="el-GR" dirty="0" smtClean="0">
              <a:latin typeface="Georgia" pitchFamily="18" charset="0"/>
            </a:endParaRPr>
          </a:p>
          <a:p>
            <a:pPr algn="just">
              <a:spcAft>
                <a:spcPts val="600"/>
              </a:spcAft>
              <a:buBlip>
                <a:blip r:embed="rId4"/>
              </a:buBlip>
            </a:pPr>
            <a:r>
              <a:rPr lang="el-GR" dirty="0" smtClean="0">
                <a:latin typeface="Georgia" pitchFamily="18" charset="0"/>
              </a:rPr>
              <a:t> </a:t>
            </a:r>
            <a:r>
              <a:rPr lang="en-US" dirty="0" smtClean="0">
                <a:latin typeface="Georgia" pitchFamily="18" charset="0"/>
              </a:rPr>
              <a:t>diseases of the cardiovascular system (hypertension , angina pectoris, tachycardia, edema , varicose veins , etc. )</a:t>
            </a:r>
            <a:endParaRPr lang="el-GR" dirty="0" smtClean="0">
              <a:latin typeface="Georgia" pitchFamily="18" charset="0"/>
            </a:endParaRPr>
          </a:p>
          <a:p>
            <a:pPr algn="just">
              <a:spcAft>
                <a:spcPts val="600"/>
              </a:spcAft>
              <a:buBlip>
                <a:blip r:embed="rId4"/>
              </a:buBlip>
            </a:pPr>
            <a:r>
              <a:rPr lang="el-GR" dirty="0" smtClean="0">
                <a:latin typeface="Georgia" pitchFamily="18" charset="0"/>
              </a:rPr>
              <a:t> </a:t>
            </a:r>
            <a:r>
              <a:rPr lang="en-US" dirty="0" smtClean="0">
                <a:latin typeface="Georgia" pitchFamily="18" charset="0"/>
              </a:rPr>
              <a:t>endocrine disorders</a:t>
            </a:r>
            <a:endParaRPr lang="el-GR" dirty="0" smtClean="0">
              <a:latin typeface="Georgia" pitchFamily="18" charset="0"/>
            </a:endParaRPr>
          </a:p>
          <a:p>
            <a:pPr>
              <a:spcAft>
                <a:spcPts val="600"/>
              </a:spcAft>
              <a:buBlip>
                <a:blip r:embed="rId4"/>
              </a:buBlip>
            </a:pPr>
            <a:r>
              <a:rPr lang="en-US" dirty="0" smtClean="0">
                <a:latin typeface="Georgia" pitchFamily="18" charset="0"/>
              </a:rPr>
              <a:t> kidney diseases ( </a:t>
            </a:r>
            <a:r>
              <a:rPr lang="en-US" dirty="0" err="1" smtClean="0">
                <a:latin typeface="Georgia" pitchFamily="18" charset="0"/>
              </a:rPr>
              <a:t>pyelonephritis</a:t>
            </a:r>
            <a:r>
              <a:rPr lang="en-US" dirty="0" smtClean="0">
                <a:latin typeface="Georgia" pitchFamily="18" charset="0"/>
              </a:rPr>
              <a:t> , renal colic , etc. )</a:t>
            </a:r>
          </a:p>
          <a:p>
            <a:pPr>
              <a:spcAft>
                <a:spcPts val="600"/>
              </a:spcAft>
              <a:buBlip>
                <a:blip r:embed="rId4"/>
              </a:buBlip>
            </a:pPr>
            <a:r>
              <a:rPr lang="el-GR" dirty="0" smtClean="0">
                <a:latin typeface="Georgia" pitchFamily="18" charset="0"/>
              </a:rPr>
              <a:t> </a:t>
            </a:r>
            <a:r>
              <a:rPr lang="en-US" dirty="0" smtClean="0">
                <a:latin typeface="Georgia" pitchFamily="18" charset="0"/>
              </a:rPr>
              <a:t>urological diseases ( prostate adenoma , </a:t>
            </a:r>
            <a:r>
              <a:rPr lang="en-US" dirty="0" err="1" smtClean="0">
                <a:latin typeface="Georgia" pitchFamily="18" charset="0"/>
              </a:rPr>
              <a:t>prostatitis</a:t>
            </a:r>
            <a:r>
              <a:rPr lang="en-US" dirty="0" smtClean="0">
                <a:latin typeface="Georgia" pitchFamily="18" charset="0"/>
              </a:rPr>
              <a:t> , etc. )</a:t>
            </a:r>
            <a:endParaRPr lang="el-GR" dirty="0" smtClean="0">
              <a:latin typeface="Georgia" pitchFamily="18" charset="0"/>
            </a:endParaRPr>
          </a:p>
          <a:p>
            <a:pPr>
              <a:spcAft>
                <a:spcPts val="600"/>
              </a:spcAft>
              <a:buBlip>
                <a:blip r:embed="rId4"/>
              </a:buBlip>
            </a:pPr>
            <a:r>
              <a:rPr lang="el-GR" dirty="0" smtClean="0">
                <a:latin typeface="Georgia" pitchFamily="18" charset="0"/>
              </a:rPr>
              <a:t> </a:t>
            </a:r>
            <a:r>
              <a:rPr lang="en-US" dirty="0" smtClean="0">
                <a:latin typeface="Georgia" pitchFamily="18" charset="0"/>
              </a:rPr>
              <a:t>gastrointestinal diseases</a:t>
            </a:r>
            <a:endParaRPr lang="el-GR" dirty="0" smtClean="0">
              <a:latin typeface="Georgia" pitchFamily="18" charset="0"/>
            </a:endParaRPr>
          </a:p>
          <a:p>
            <a:pPr>
              <a:spcAft>
                <a:spcPts val="600"/>
              </a:spcAft>
              <a:buBlip>
                <a:blip r:embed="rId4"/>
              </a:buBlip>
            </a:pPr>
            <a:r>
              <a:rPr lang="el-GR" dirty="0" smtClean="0">
                <a:latin typeface="Georgia" pitchFamily="18" charset="0"/>
              </a:rPr>
              <a:t> </a:t>
            </a:r>
            <a:r>
              <a:rPr lang="en-US" dirty="0" smtClean="0">
                <a:latin typeface="Georgia" pitchFamily="18" charset="0"/>
              </a:rPr>
              <a:t>respiratory diseases ( bronchitis , asthma , pulmonary edema , pneumonia , etc. )</a:t>
            </a:r>
            <a:endParaRPr lang="el-GR" dirty="0" smtClean="0">
              <a:latin typeface="Georgia" pitchFamily="18" charset="0"/>
            </a:endParaRPr>
          </a:p>
          <a:p>
            <a:pPr>
              <a:spcAft>
                <a:spcPts val="600"/>
              </a:spcAft>
              <a:buBlip>
                <a:blip r:embed="rId4"/>
              </a:buBlip>
            </a:pPr>
            <a:r>
              <a:rPr lang="el-GR" dirty="0" smtClean="0">
                <a:latin typeface="Georgia" pitchFamily="18" charset="0"/>
              </a:rPr>
              <a:t> </a:t>
            </a:r>
            <a:r>
              <a:rPr lang="en-US" dirty="0" smtClean="0">
                <a:latin typeface="Georgia" pitchFamily="18" charset="0"/>
              </a:rPr>
              <a:t>headaches of different origins</a:t>
            </a:r>
            <a:endParaRPr lang="el-GR" dirty="0" smtClean="0">
              <a:latin typeface="Georgia" pitchFamily="18" charset="0"/>
            </a:endParaRPr>
          </a:p>
          <a:p>
            <a:pPr>
              <a:spcAft>
                <a:spcPts val="600"/>
              </a:spcAft>
              <a:buBlip>
                <a:blip r:embed="rId4"/>
              </a:buBlip>
            </a:pPr>
            <a:r>
              <a:rPr lang="el-GR" dirty="0" smtClean="0">
                <a:latin typeface="Georgia" pitchFamily="18" charset="0"/>
              </a:rPr>
              <a:t> </a:t>
            </a:r>
            <a:r>
              <a:rPr lang="en-US" dirty="0" smtClean="0">
                <a:latin typeface="Georgia" pitchFamily="18" charset="0"/>
              </a:rPr>
              <a:t>diseases of the central and peripheral nervous system</a:t>
            </a:r>
            <a:endParaRPr lang="el-GR" dirty="0" smtClean="0">
              <a:latin typeface="Georgia" pitchFamily="18" charset="0"/>
            </a:endParaRPr>
          </a:p>
          <a:p>
            <a:pPr>
              <a:spcAft>
                <a:spcPts val="600"/>
              </a:spcAft>
              <a:buBlip>
                <a:blip r:embed="rId4"/>
              </a:buBlip>
            </a:pPr>
            <a:r>
              <a:rPr lang="el-GR" dirty="0" smtClean="0">
                <a:latin typeface="Georgia" pitchFamily="18" charset="0"/>
              </a:rPr>
              <a:t> </a:t>
            </a:r>
            <a:r>
              <a:rPr lang="en-US" dirty="0" smtClean="0">
                <a:latin typeface="Georgia" pitchFamily="18" charset="0"/>
              </a:rPr>
              <a:t>gynecological diseases</a:t>
            </a:r>
            <a:endParaRPr lang="el-GR" dirty="0" smtClean="0">
              <a:latin typeface="Georgia" pitchFamily="18" charset="0"/>
            </a:endParaRPr>
          </a:p>
          <a:p>
            <a:pPr>
              <a:spcAft>
                <a:spcPts val="600"/>
              </a:spcAft>
              <a:buBlip>
                <a:blip r:embed="rId4"/>
              </a:buBlip>
            </a:pPr>
            <a:r>
              <a:rPr lang="el-GR" dirty="0" smtClean="0">
                <a:latin typeface="Georgia" pitchFamily="18" charset="0"/>
              </a:rPr>
              <a:t> </a:t>
            </a:r>
            <a:r>
              <a:rPr lang="en-US" dirty="0" smtClean="0">
                <a:latin typeface="Georgia" pitchFamily="18" charset="0"/>
              </a:rPr>
              <a:t>tonsillitis , laryngitis , </a:t>
            </a:r>
            <a:r>
              <a:rPr lang="en-US" dirty="0" err="1" smtClean="0">
                <a:latin typeface="Georgia" pitchFamily="18" charset="0"/>
              </a:rPr>
              <a:t>otitis</a:t>
            </a:r>
            <a:r>
              <a:rPr lang="en-US" dirty="0" smtClean="0">
                <a:latin typeface="Georgia" pitchFamily="18" charset="0"/>
              </a:rPr>
              <a:t> media , and many other diseases</a:t>
            </a:r>
            <a:endParaRPr lang="el-GR" dirty="0" smtClean="0">
              <a:latin typeface="Georgia" pitchFamily="18" charset="0"/>
            </a:endParaRPr>
          </a:p>
        </p:txBody>
      </p:sp>
      <p:sp>
        <p:nvSpPr>
          <p:cNvPr id="17" name="16 - TextBox"/>
          <p:cNvSpPr txBox="1"/>
          <p:nvPr/>
        </p:nvSpPr>
        <p:spPr>
          <a:xfrm>
            <a:off x="2915816" y="1219399"/>
            <a:ext cx="3528392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Georgia" pitchFamily="18" charset="0"/>
              </a:rPr>
              <a:t>Deta-Ritm</a:t>
            </a:r>
            <a:endParaRPr lang="el-GR" sz="3200" b="1" dirty="0">
              <a:latin typeface="Georgia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eta-Elis-Log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692696"/>
            <a:ext cx="3073593" cy="396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107504" y="18864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Georgia" pitchFamily="18" charset="0"/>
                <a:ea typeface="Segoe UI" pitchFamily="34" charset="0"/>
                <a:cs typeface="Segoe UI" pitchFamily="34" charset="0"/>
              </a:rPr>
              <a:t>Bioresonance</a:t>
            </a:r>
            <a:r>
              <a:rPr lang="en-US" sz="2400" dirty="0" smtClean="0">
                <a:latin typeface="Georgia" pitchFamily="18" charset="0"/>
                <a:ea typeface="Segoe UI" pitchFamily="34" charset="0"/>
                <a:cs typeface="Segoe UI" pitchFamily="34" charset="0"/>
              </a:rPr>
              <a:t> Therapeutic devices</a:t>
            </a:r>
            <a:endParaRPr lang="el-GR" sz="2400" dirty="0">
              <a:latin typeface="Georgia" pitchFamily="18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3851920" y="2060848"/>
            <a:ext cx="511256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Blip>
                <a:blip r:embed="rId4"/>
              </a:buBlip>
            </a:pPr>
            <a:r>
              <a:rPr lang="en-US" dirty="0" smtClean="0">
                <a:latin typeface="Georgia" pitchFamily="18" charset="0"/>
              </a:rPr>
              <a:t>  The first device cosmetology series combines Deta </a:t>
            </a:r>
            <a:r>
              <a:rPr lang="en-US" dirty="0" err="1" smtClean="0">
                <a:latin typeface="Georgia" pitchFamily="18" charset="0"/>
              </a:rPr>
              <a:t>cosmetological</a:t>
            </a:r>
            <a:r>
              <a:rPr lang="en-US" dirty="0" smtClean="0">
                <a:latin typeface="Georgia" pitchFamily="18" charset="0"/>
              </a:rPr>
              <a:t> and therapeutic action</a:t>
            </a:r>
          </a:p>
          <a:p>
            <a:pPr algn="just">
              <a:spcAft>
                <a:spcPts val="600"/>
              </a:spcAft>
              <a:buBlip>
                <a:blip r:embed="rId4"/>
              </a:buBlip>
            </a:pPr>
            <a:r>
              <a:rPr lang="en-US" dirty="0" smtClean="0">
                <a:latin typeface="Georgia" pitchFamily="18" charset="0"/>
              </a:rPr>
              <a:t>  13 preinstalled frequencies</a:t>
            </a:r>
          </a:p>
          <a:p>
            <a:pPr algn="just">
              <a:spcAft>
                <a:spcPts val="600"/>
              </a:spcAft>
              <a:buBlip>
                <a:blip r:embed="rId4"/>
              </a:buBlip>
            </a:pPr>
            <a:r>
              <a:rPr lang="en-US" dirty="0" smtClean="0">
                <a:latin typeface="Georgia" pitchFamily="18" charset="0"/>
              </a:rPr>
              <a:t>  Dual mode: Electromagnetic therapy and quantum therapy. First, the device </a:t>
            </a:r>
            <a:r>
              <a:rPr lang="en-US" dirty="0" err="1" smtClean="0">
                <a:latin typeface="Georgia" pitchFamily="18" charset="0"/>
              </a:rPr>
              <a:t>Deta-Ritm</a:t>
            </a:r>
            <a:r>
              <a:rPr lang="en-US" dirty="0" smtClean="0">
                <a:latin typeface="Georgia" pitchFamily="18" charset="0"/>
              </a:rPr>
              <a:t> 15 treats diseases of organs and other</a:t>
            </a:r>
            <a:endParaRPr lang="el-GR" dirty="0" smtClean="0">
              <a:latin typeface="Georgia" pitchFamily="18" charset="0"/>
            </a:endParaRPr>
          </a:p>
        </p:txBody>
      </p:sp>
      <p:sp>
        <p:nvSpPr>
          <p:cNvPr id="17" name="16 - TextBox"/>
          <p:cNvSpPr txBox="1"/>
          <p:nvPr/>
        </p:nvSpPr>
        <p:spPr>
          <a:xfrm>
            <a:off x="4499992" y="1196752"/>
            <a:ext cx="3528392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Georgia" pitchFamily="18" charset="0"/>
              </a:rPr>
              <a:t>Deta</a:t>
            </a:r>
            <a:r>
              <a:rPr lang="en-US" sz="3200" b="1" dirty="0" smtClean="0">
                <a:latin typeface="Georgia" pitchFamily="18" charset="0"/>
              </a:rPr>
              <a:t>-Cosmo</a:t>
            </a:r>
            <a:endParaRPr lang="el-GR" sz="3200" b="1" dirty="0">
              <a:latin typeface="Georgia" pitchFamily="18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395536" y="4437112"/>
            <a:ext cx="856895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dirty="0" smtClean="0">
                <a:latin typeface="Georgia" pitchFamily="18" charset="0"/>
              </a:rPr>
              <a:t>Accessory quantum eliminates skin imperfections caused by diseases of these organs.</a:t>
            </a:r>
          </a:p>
          <a:p>
            <a:pPr algn="just">
              <a:spcAft>
                <a:spcPts val="600"/>
              </a:spcAft>
            </a:pPr>
            <a:r>
              <a:rPr lang="en-US" dirty="0" smtClean="0">
                <a:latin typeface="Georgia" pitchFamily="18" charset="0"/>
              </a:rPr>
              <a:t>Easy to use with detailed application instructions</a:t>
            </a:r>
            <a:endParaRPr lang="el-GR" dirty="0" smtClean="0">
              <a:latin typeface="Georgia" pitchFamily="18" charset="0"/>
            </a:endParaRPr>
          </a:p>
        </p:txBody>
      </p:sp>
      <p:pic>
        <p:nvPicPr>
          <p:cNvPr id="10" name="Picture 9" descr="df348a60cb-df348a60cb-deta_cosmo_m-e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132856"/>
            <a:ext cx="3923928" cy="1953544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eta-Elis-Log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692696"/>
            <a:ext cx="3073593" cy="396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107504" y="18864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Georgia" pitchFamily="18" charset="0"/>
                <a:ea typeface="Segoe UI" pitchFamily="34" charset="0"/>
                <a:cs typeface="Segoe UI" pitchFamily="34" charset="0"/>
              </a:rPr>
              <a:t>Bioresonance</a:t>
            </a:r>
            <a:r>
              <a:rPr lang="en-US" sz="2400" dirty="0" smtClean="0">
                <a:latin typeface="Georgia" pitchFamily="18" charset="0"/>
                <a:ea typeface="Segoe UI" pitchFamily="34" charset="0"/>
                <a:cs typeface="Segoe UI" pitchFamily="34" charset="0"/>
              </a:rPr>
              <a:t> Therapeutic devices</a:t>
            </a:r>
            <a:endParaRPr lang="el-GR" sz="2400" dirty="0">
              <a:latin typeface="Georgia" pitchFamily="18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3491880" y="1988840"/>
            <a:ext cx="547260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Blip>
                <a:blip r:embed="rId4"/>
              </a:buBlip>
            </a:pPr>
            <a:r>
              <a:rPr lang="el-GR" dirty="0" smtClean="0">
                <a:latin typeface="Georgia" pitchFamily="18" charset="0"/>
              </a:rPr>
              <a:t> </a:t>
            </a:r>
            <a:r>
              <a:rPr lang="en-US" dirty="0" smtClean="0">
                <a:latin typeface="Georgia" pitchFamily="18" charset="0"/>
              </a:rPr>
              <a:t> Medical treatment device</a:t>
            </a:r>
          </a:p>
          <a:p>
            <a:pPr>
              <a:spcAft>
                <a:spcPts val="600"/>
              </a:spcAft>
              <a:buBlip>
                <a:blip r:embed="rId4"/>
              </a:buBlip>
            </a:pPr>
            <a:r>
              <a:rPr lang="en-US" dirty="0" smtClean="0">
                <a:latin typeface="Georgia" pitchFamily="18" charset="0"/>
              </a:rPr>
              <a:t>  Three methods of treatment: acupuncture, electromagnetic and quantum therapy.</a:t>
            </a:r>
          </a:p>
          <a:p>
            <a:pPr>
              <a:spcAft>
                <a:spcPts val="600"/>
              </a:spcAft>
              <a:buBlip>
                <a:blip r:embed="rId4"/>
              </a:buBlip>
            </a:pPr>
            <a:r>
              <a:rPr lang="en-US" dirty="0" smtClean="0">
                <a:latin typeface="Georgia" pitchFamily="18" charset="0"/>
              </a:rPr>
              <a:t>  Can be used by professionals in homeopathy clinics, </a:t>
            </a:r>
            <a:r>
              <a:rPr lang="en-US" dirty="0" err="1" smtClean="0">
                <a:latin typeface="Georgia" pitchFamily="18" charset="0"/>
              </a:rPr>
              <a:t>reflexotherapy</a:t>
            </a:r>
            <a:r>
              <a:rPr lang="en-US" dirty="0" smtClean="0">
                <a:latin typeface="Georgia" pitchFamily="18" charset="0"/>
              </a:rPr>
              <a:t>, physiotherapy, holistic medicine and rehabilitation clinics.</a:t>
            </a:r>
            <a:endParaRPr lang="el-GR" dirty="0" smtClean="0">
              <a:latin typeface="Georgia" pitchFamily="18" charset="0"/>
            </a:endParaRPr>
          </a:p>
        </p:txBody>
      </p:sp>
      <p:sp>
        <p:nvSpPr>
          <p:cNvPr id="17" name="16 - TextBox"/>
          <p:cNvSpPr txBox="1"/>
          <p:nvPr/>
        </p:nvSpPr>
        <p:spPr>
          <a:xfrm>
            <a:off x="4283968" y="1124744"/>
            <a:ext cx="3528392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Georgia" pitchFamily="18" charset="0"/>
              </a:rPr>
              <a:t>Deta</a:t>
            </a:r>
            <a:r>
              <a:rPr lang="en-US" sz="3200" b="1" dirty="0" smtClean="0">
                <a:latin typeface="Georgia" pitchFamily="18" charset="0"/>
              </a:rPr>
              <a:t>-UDT</a:t>
            </a:r>
            <a:endParaRPr lang="el-GR" sz="3200" b="1" dirty="0">
              <a:latin typeface="Georgia" pitchFamily="18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575048" y="4437112"/>
            <a:ext cx="856895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Blip>
                <a:blip r:embed="rId4"/>
              </a:buBlip>
            </a:pPr>
            <a:r>
              <a:rPr lang="el-GR" dirty="0" smtClean="0">
                <a:latin typeface="Georgia" pitchFamily="18" charset="0"/>
              </a:rPr>
              <a:t> </a:t>
            </a:r>
            <a:r>
              <a:rPr lang="en-US" dirty="0" smtClean="0">
                <a:latin typeface="Georgia" pitchFamily="18" charset="0"/>
              </a:rPr>
              <a:t> Possibility of applying high precision frequency (up to the fourth decimal place).</a:t>
            </a:r>
          </a:p>
          <a:p>
            <a:pPr algn="just">
              <a:spcAft>
                <a:spcPts val="600"/>
              </a:spcAft>
              <a:buBlip>
                <a:blip r:embed="rId4"/>
              </a:buBlip>
            </a:pPr>
            <a:r>
              <a:rPr lang="en-US" dirty="0" smtClean="0">
                <a:latin typeface="Georgia" pitchFamily="18" charset="0"/>
              </a:rPr>
              <a:t>  Special antenna enables both the overall impact on the whole body, and in each particular organ through a special viewing area of the body.</a:t>
            </a:r>
          </a:p>
          <a:p>
            <a:pPr algn="just">
              <a:spcAft>
                <a:spcPts val="600"/>
              </a:spcAft>
              <a:buBlip>
                <a:blip r:embed="rId4"/>
              </a:buBlip>
            </a:pPr>
            <a:r>
              <a:rPr lang="en-US" dirty="0" smtClean="0">
                <a:latin typeface="Georgia" pitchFamily="18" charset="0"/>
              </a:rPr>
              <a:t>  Extended frequency range from 0,1 Hz to 100 Hz</a:t>
            </a:r>
            <a:endParaRPr lang="el-GR" dirty="0" smtClean="0">
              <a:latin typeface="Georgia" pitchFamily="18" charset="0"/>
            </a:endParaRPr>
          </a:p>
        </p:txBody>
      </p:sp>
      <p:pic>
        <p:nvPicPr>
          <p:cNvPr id="8" name="7 - Εικόνα" descr="deta-ud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1628801"/>
            <a:ext cx="3491880" cy="2586578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- Εικόνα" descr="deta-proff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11229"/>
            <a:ext cx="4680000" cy="3373955"/>
          </a:xfrm>
          <a:prstGeom prst="rect">
            <a:avLst/>
          </a:prstGeom>
        </p:spPr>
      </p:pic>
      <p:pic>
        <p:nvPicPr>
          <p:cNvPr id="2" name="1 - Εικόνα" descr="Deta-Elis-Logo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692696"/>
            <a:ext cx="3073593" cy="396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107504" y="18864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Georgia" pitchFamily="18" charset="0"/>
              </a:rPr>
              <a:t>Bioresonance</a:t>
            </a:r>
            <a:r>
              <a:rPr lang="en-US" sz="2400" dirty="0" smtClean="0">
                <a:latin typeface="Georgia" pitchFamily="18" charset="0"/>
              </a:rPr>
              <a:t> diagnostic &amp; therapeutic device</a:t>
            </a:r>
            <a:endParaRPr lang="el-GR" sz="2400" dirty="0">
              <a:latin typeface="Georgia" pitchFamily="18" charset="0"/>
            </a:endParaRPr>
          </a:p>
        </p:txBody>
      </p:sp>
      <p:sp>
        <p:nvSpPr>
          <p:cNvPr id="17" name="16 - TextBox"/>
          <p:cNvSpPr txBox="1"/>
          <p:nvPr/>
        </p:nvSpPr>
        <p:spPr>
          <a:xfrm>
            <a:off x="4427984" y="1268760"/>
            <a:ext cx="432048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Georgia" pitchFamily="18" charset="0"/>
              </a:rPr>
              <a:t>Deta</a:t>
            </a:r>
            <a:r>
              <a:rPr lang="en-US" sz="3200" b="1" dirty="0" smtClean="0">
                <a:latin typeface="Georgia" pitchFamily="18" charset="0"/>
              </a:rPr>
              <a:t>-Professional</a:t>
            </a:r>
            <a:endParaRPr lang="el-GR" sz="3200" b="1" dirty="0">
              <a:latin typeface="Georgia" pitchFamily="18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4788024" y="2132856"/>
            <a:ext cx="410445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Blip>
                <a:blip r:embed="rId5"/>
              </a:buBlip>
            </a:pPr>
            <a:r>
              <a:rPr lang="en-US" dirty="0" smtClean="0">
                <a:latin typeface="Georgia" pitchFamily="18" charset="0"/>
              </a:rPr>
              <a:t>  Diagnosis with  </a:t>
            </a:r>
            <a:r>
              <a:rPr lang="en-US" dirty="0" err="1" smtClean="0">
                <a:latin typeface="Georgia" pitchFamily="18" charset="0"/>
              </a:rPr>
              <a:t>bioresonance</a:t>
            </a:r>
            <a:r>
              <a:rPr lang="en-US" dirty="0" smtClean="0">
                <a:latin typeface="Georgia" pitchFamily="18" charset="0"/>
              </a:rPr>
              <a:t> method</a:t>
            </a:r>
          </a:p>
          <a:p>
            <a:pPr>
              <a:spcAft>
                <a:spcPts val="600"/>
              </a:spcAft>
              <a:buBlip>
                <a:blip r:embed="rId5"/>
              </a:buBlip>
            </a:pPr>
            <a:r>
              <a:rPr lang="en-US" dirty="0" smtClean="0">
                <a:latin typeface="Georgia" pitchFamily="18" charset="0"/>
              </a:rPr>
              <a:t>  Achieve universal examination of the body of the patient</a:t>
            </a:r>
          </a:p>
          <a:p>
            <a:pPr>
              <a:spcAft>
                <a:spcPts val="600"/>
              </a:spcAft>
              <a:buBlip>
                <a:blip r:embed="rId5"/>
              </a:buBlip>
            </a:pPr>
            <a:r>
              <a:rPr lang="en-US" dirty="0" smtClean="0">
                <a:latin typeface="Georgia" pitchFamily="18" charset="0"/>
              </a:rPr>
              <a:t>  Possibility diagnosis of disease, and the stage of the cause</a:t>
            </a:r>
            <a:endParaRPr lang="el-GR" dirty="0" smtClean="0">
              <a:latin typeface="Georgia" pitchFamily="18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395536" y="4797152"/>
            <a:ext cx="849694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Blip>
                <a:blip r:embed="rId5"/>
              </a:buBlip>
            </a:pPr>
            <a:r>
              <a:rPr lang="en-US" dirty="0" smtClean="0">
                <a:latin typeface="Georgia" pitchFamily="18" charset="0"/>
              </a:rPr>
              <a:t>  Fully reliable diagnosis, fast and economic</a:t>
            </a:r>
          </a:p>
          <a:p>
            <a:pPr>
              <a:spcAft>
                <a:spcPts val="600"/>
              </a:spcAft>
              <a:buBlip>
                <a:blip r:embed="rId5"/>
              </a:buBlip>
            </a:pPr>
            <a:r>
              <a:rPr lang="en-US" dirty="0" smtClean="0">
                <a:latin typeface="Georgia" pitchFamily="18" charset="0"/>
              </a:rPr>
              <a:t>  Applicability of five therapies: Treatment with </a:t>
            </a:r>
            <a:r>
              <a:rPr lang="en-US" dirty="0" err="1" smtClean="0">
                <a:latin typeface="Georgia" pitchFamily="18" charset="0"/>
              </a:rPr>
              <a:t>electroacupuncture</a:t>
            </a:r>
            <a:r>
              <a:rPr lang="en-US" dirty="0" smtClean="0">
                <a:latin typeface="Georgia" pitchFamily="18" charset="0"/>
              </a:rPr>
              <a:t>, electromagnetic therapy, quantum healing, </a:t>
            </a:r>
            <a:r>
              <a:rPr lang="en-US" dirty="0" err="1" smtClean="0">
                <a:latin typeface="Georgia" pitchFamily="18" charset="0"/>
              </a:rPr>
              <a:t>bioresonance</a:t>
            </a:r>
            <a:r>
              <a:rPr lang="en-US" dirty="0" smtClean="0">
                <a:latin typeface="Georgia" pitchFamily="18" charset="0"/>
              </a:rPr>
              <a:t> therapy, combination therapy</a:t>
            </a:r>
            <a:endParaRPr lang="el-GR" dirty="0">
              <a:latin typeface="Georgia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- Εικόνα" descr="deta-proff3.jpg"/>
          <p:cNvPicPr>
            <a:picLocks noChangeAspect="1"/>
          </p:cNvPicPr>
          <p:nvPr/>
        </p:nvPicPr>
        <p:blipFill>
          <a:blip r:embed="rId3" cstate="print"/>
          <a:srcRect l="25233" t="3960" r="28782" b="4268"/>
          <a:stretch>
            <a:fillRect/>
          </a:stretch>
        </p:blipFill>
        <p:spPr>
          <a:xfrm>
            <a:off x="-63009" y="1772816"/>
            <a:ext cx="2546777" cy="4212000"/>
          </a:xfrm>
          <a:prstGeom prst="rect">
            <a:avLst/>
          </a:prstGeom>
        </p:spPr>
      </p:pic>
      <p:pic>
        <p:nvPicPr>
          <p:cNvPr id="2" name="1 - Εικόνα" descr="Deta-Elis-Logo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692696"/>
            <a:ext cx="3073593" cy="396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107504" y="18864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eorgia" pitchFamily="18" charset="0"/>
              </a:rPr>
              <a:t>Programming Software</a:t>
            </a:r>
            <a:endParaRPr lang="el-GR" sz="2400" dirty="0">
              <a:latin typeface="Georgia" pitchFamily="18" charset="0"/>
            </a:endParaRPr>
          </a:p>
        </p:txBody>
      </p:sp>
      <p:sp>
        <p:nvSpPr>
          <p:cNvPr id="17" name="16 - TextBox"/>
          <p:cNvSpPr txBox="1"/>
          <p:nvPr/>
        </p:nvSpPr>
        <p:spPr>
          <a:xfrm>
            <a:off x="4067944" y="1196752"/>
            <a:ext cx="2376264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Georgia" pitchFamily="18" charset="0"/>
              </a:rPr>
              <a:t>Therapy 8</a:t>
            </a:r>
            <a:endParaRPr lang="el-GR" sz="3200" b="1" dirty="0">
              <a:latin typeface="Georgia" pitchFamily="18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2411760" y="2132856"/>
            <a:ext cx="64807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Blip>
                <a:blip r:embed="rId5"/>
              </a:buBlip>
            </a:pPr>
            <a:r>
              <a:rPr lang="en-US" dirty="0" smtClean="0">
                <a:latin typeface="Georgia" pitchFamily="18" charset="0"/>
              </a:rPr>
              <a:t>  Mini USB Device – software for programming Deta-</a:t>
            </a:r>
            <a:r>
              <a:rPr lang="en-US" dirty="0" err="1" smtClean="0">
                <a:latin typeface="Georgia" pitchFamily="18" charset="0"/>
              </a:rPr>
              <a:t>Ap</a:t>
            </a:r>
            <a:r>
              <a:rPr lang="en-US" dirty="0" smtClean="0">
                <a:latin typeface="Georgia" pitchFamily="18" charset="0"/>
              </a:rPr>
              <a:t> and Deta-</a:t>
            </a:r>
            <a:r>
              <a:rPr lang="en-US" dirty="0" err="1" smtClean="0">
                <a:latin typeface="Georgia" pitchFamily="18" charset="0"/>
              </a:rPr>
              <a:t>Ritm</a:t>
            </a:r>
            <a:r>
              <a:rPr lang="en-US" dirty="0" smtClean="0">
                <a:latin typeface="Georgia" pitchFamily="18" charset="0"/>
              </a:rPr>
              <a:t> devices </a:t>
            </a:r>
          </a:p>
          <a:p>
            <a:pPr>
              <a:spcAft>
                <a:spcPts val="600"/>
              </a:spcAft>
              <a:buBlip>
                <a:blip r:embed="rId5"/>
              </a:buBlip>
            </a:pPr>
            <a:r>
              <a:rPr lang="en-US" dirty="0" smtClean="0">
                <a:latin typeface="Georgia" pitchFamily="18" charset="0"/>
              </a:rPr>
              <a:t>  More than 3,000 available frequencies</a:t>
            </a:r>
          </a:p>
          <a:p>
            <a:pPr>
              <a:spcAft>
                <a:spcPts val="600"/>
              </a:spcAft>
              <a:buBlip>
                <a:blip r:embed="rId5"/>
              </a:buBlip>
            </a:pPr>
            <a:r>
              <a:rPr lang="en-US" dirty="0" smtClean="0">
                <a:latin typeface="Georgia" pitchFamily="18" charset="0"/>
              </a:rPr>
              <a:t>  Function in Windows</a:t>
            </a:r>
          </a:p>
          <a:p>
            <a:pPr>
              <a:spcAft>
                <a:spcPts val="600"/>
              </a:spcAft>
              <a:buBlip>
                <a:blip r:embed="rId5"/>
              </a:buBlip>
            </a:pPr>
            <a:r>
              <a:rPr lang="en-US" dirty="0" smtClean="0">
                <a:latin typeface="Georgia" pitchFamily="18" charset="0"/>
              </a:rPr>
              <a:t>  UPnP (Universal Plug and Play) - No installation required on the computer</a:t>
            </a:r>
          </a:p>
          <a:p>
            <a:pPr>
              <a:spcAft>
                <a:spcPts val="600"/>
              </a:spcAft>
              <a:buBlip>
                <a:blip r:embed="rId5"/>
              </a:buBlip>
            </a:pPr>
            <a:r>
              <a:rPr lang="en-US" dirty="0" smtClean="0">
                <a:latin typeface="Georgia" pitchFamily="18" charset="0"/>
              </a:rPr>
              <a:t>  Programmable in five national languages ​​(Russian, English, French, German and Spanish)</a:t>
            </a:r>
          </a:p>
          <a:p>
            <a:pPr>
              <a:spcAft>
                <a:spcPts val="600"/>
              </a:spcAft>
              <a:buBlip>
                <a:blip r:embed="rId5"/>
              </a:buBlip>
            </a:pPr>
            <a:r>
              <a:rPr lang="en-US" dirty="0" smtClean="0">
                <a:latin typeface="Georgia" pitchFamily="18" charset="0"/>
              </a:rPr>
              <a:t>  Automatic device recognition - plug in and </a:t>
            </a:r>
            <a:r>
              <a:rPr lang="en-US" dirty="0" err="1" smtClean="0">
                <a:latin typeface="Georgia" pitchFamily="18" charset="0"/>
              </a:rPr>
              <a:t>programm</a:t>
            </a:r>
            <a:endParaRPr lang="en-US" dirty="0" smtClean="0">
              <a:latin typeface="Georgia" pitchFamily="18" charset="0"/>
            </a:endParaRPr>
          </a:p>
          <a:p>
            <a:pPr>
              <a:spcAft>
                <a:spcPts val="600"/>
              </a:spcAft>
              <a:buBlip>
                <a:blip r:embed="rId5"/>
              </a:buBlip>
            </a:pPr>
            <a:r>
              <a:rPr lang="en-US" dirty="0" smtClean="0">
                <a:latin typeface="Georgia" pitchFamily="18" charset="0"/>
              </a:rPr>
              <a:t>  Upgrading via the Internet at the touch of a button</a:t>
            </a:r>
            <a:endParaRPr lang="el-GR" dirty="0" smtClean="0">
              <a:latin typeface="Georgia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eta-Elis-Log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692696"/>
            <a:ext cx="3073593" cy="396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107504" y="18864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eorgia" pitchFamily="18" charset="0"/>
              </a:rPr>
              <a:t>Cooperation with</a:t>
            </a:r>
            <a:endParaRPr lang="el-GR" sz="2400" dirty="0">
              <a:latin typeface="Georgia" pitchFamily="18" charset="0"/>
            </a:endParaRPr>
          </a:p>
        </p:txBody>
      </p:sp>
      <p:pic>
        <p:nvPicPr>
          <p:cNvPr id="9" name="8 - Εικόνα" descr="9480658_m.jpg"/>
          <p:cNvPicPr>
            <a:picLocks/>
          </p:cNvPicPr>
          <p:nvPr/>
        </p:nvPicPr>
        <p:blipFill>
          <a:blip r:embed="rId4" cstate="print"/>
          <a:srcRect l="25071" t="9532" r="25071"/>
          <a:stretch>
            <a:fillRect/>
          </a:stretch>
        </p:blipFill>
        <p:spPr>
          <a:xfrm>
            <a:off x="539992" y="1340768"/>
            <a:ext cx="3960000" cy="5040000"/>
          </a:xfrm>
          <a:prstGeom prst="rect">
            <a:avLst/>
          </a:prstGeom>
        </p:spPr>
      </p:pic>
      <p:pic>
        <p:nvPicPr>
          <p:cNvPr id="10" name="9 - Εικόνα" descr="10362383_m.jpg"/>
          <p:cNvPicPr>
            <a:picLocks/>
          </p:cNvPicPr>
          <p:nvPr/>
        </p:nvPicPr>
        <p:blipFill>
          <a:blip r:embed="rId5" cstate="print"/>
          <a:srcRect l="4346" r="43121"/>
          <a:stretch>
            <a:fillRect/>
          </a:stretch>
        </p:blipFill>
        <p:spPr>
          <a:xfrm>
            <a:off x="4644448" y="1340768"/>
            <a:ext cx="3960000" cy="5040000"/>
          </a:xfrm>
          <a:prstGeom prst="rect">
            <a:avLst/>
          </a:prstGeom>
        </p:spPr>
      </p:pic>
      <p:sp>
        <p:nvSpPr>
          <p:cNvPr id="11" name="10 - TextBox"/>
          <p:cNvSpPr txBox="1"/>
          <p:nvPr/>
        </p:nvSpPr>
        <p:spPr>
          <a:xfrm>
            <a:off x="539552" y="5589240"/>
            <a:ext cx="3960440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For the Doctor</a:t>
            </a:r>
            <a:endParaRPr lang="el-GR" sz="2400" dirty="0">
              <a:latin typeface="Georgia" pitchFamily="18" charset="0"/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4644008" y="5589240"/>
            <a:ext cx="3960440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For Individuals</a:t>
            </a:r>
            <a:endParaRPr lang="el-GR" sz="2400" dirty="0">
              <a:latin typeface="Georgia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899592" y="332656"/>
            <a:ext cx="7344816" cy="51077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The Way to financial independence</a:t>
            </a:r>
            <a:endParaRPr lang="el-GR" sz="2400" dirty="0">
              <a:latin typeface="Georgia" pitchFamily="18" charset="0"/>
            </a:endParaRPr>
          </a:p>
        </p:txBody>
      </p:sp>
      <p:pic>
        <p:nvPicPr>
          <p:cNvPr id="5" name="4 - Εικόνα" descr="doors.jpg"/>
          <p:cNvPicPr>
            <a:picLocks noChangeAspect="1"/>
          </p:cNvPicPr>
          <p:nvPr/>
        </p:nvPicPr>
        <p:blipFill>
          <a:blip r:embed="rId3" cstate="print"/>
          <a:srcRect l="7161" t="6951" r="53360"/>
          <a:stretch>
            <a:fillRect/>
          </a:stretch>
        </p:blipFill>
        <p:spPr>
          <a:xfrm>
            <a:off x="3617365" y="1700808"/>
            <a:ext cx="1909270" cy="3600000"/>
          </a:xfrm>
          <a:prstGeom prst="rect">
            <a:avLst/>
          </a:prstGeom>
        </p:spPr>
      </p:pic>
      <p:sp>
        <p:nvSpPr>
          <p:cNvPr id="6" name="5 - Ορθογώνιο"/>
          <p:cNvSpPr/>
          <p:nvPr/>
        </p:nvSpPr>
        <p:spPr>
          <a:xfrm>
            <a:off x="3707904" y="1052736"/>
            <a:ext cx="17475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MLM</a:t>
            </a:r>
            <a:endParaRPr lang="el-GR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Georgia" pitchFamily="18" charset="0"/>
            </a:endParaRPr>
          </a:p>
        </p:txBody>
      </p:sp>
      <p:pic>
        <p:nvPicPr>
          <p:cNvPr id="7" name="6 - Εικόνα" descr="doors.jpg"/>
          <p:cNvPicPr>
            <a:picLocks noChangeAspect="1"/>
          </p:cNvPicPr>
          <p:nvPr/>
        </p:nvPicPr>
        <p:blipFill>
          <a:blip r:embed="rId4" cstate="print"/>
          <a:srcRect l="55880" t="8001" r="5481" b="8001"/>
          <a:stretch>
            <a:fillRect/>
          </a:stretch>
        </p:blipFill>
        <p:spPr>
          <a:xfrm>
            <a:off x="251520" y="2276872"/>
            <a:ext cx="1490565" cy="2592287"/>
          </a:xfrm>
          <a:prstGeom prst="rect">
            <a:avLst/>
          </a:prstGeom>
        </p:spPr>
      </p:pic>
      <p:pic>
        <p:nvPicPr>
          <p:cNvPr id="8" name="7 - Εικόνα" descr="doors.jpg"/>
          <p:cNvPicPr>
            <a:picLocks noChangeAspect="1"/>
          </p:cNvPicPr>
          <p:nvPr/>
        </p:nvPicPr>
        <p:blipFill>
          <a:blip r:embed="rId4" cstate="print"/>
          <a:srcRect l="55880" t="8001" r="5481" b="8001"/>
          <a:stretch>
            <a:fillRect/>
          </a:stretch>
        </p:blipFill>
        <p:spPr>
          <a:xfrm>
            <a:off x="1857299" y="2276872"/>
            <a:ext cx="1490565" cy="2592287"/>
          </a:xfrm>
          <a:prstGeom prst="rect">
            <a:avLst/>
          </a:prstGeom>
        </p:spPr>
      </p:pic>
      <p:pic>
        <p:nvPicPr>
          <p:cNvPr id="9" name="8 - Εικόνα" descr="doors.jpg"/>
          <p:cNvPicPr>
            <a:picLocks noChangeAspect="1"/>
          </p:cNvPicPr>
          <p:nvPr/>
        </p:nvPicPr>
        <p:blipFill>
          <a:blip r:embed="rId4" cstate="print"/>
          <a:srcRect l="55880" t="8001" r="5481" b="8001"/>
          <a:stretch>
            <a:fillRect/>
          </a:stretch>
        </p:blipFill>
        <p:spPr>
          <a:xfrm>
            <a:off x="5817739" y="2276872"/>
            <a:ext cx="1490565" cy="2592287"/>
          </a:xfrm>
          <a:prstGeom prst="rect">
            <a:avLst/>
          </a:prstGeom>
        </p:spPr>
      </p:pic>
      <p:pic>
        <p:nvPicPr>
          <p:cNvPr id="10" name="9 - Εικόνα" descr="doors.jpg"/>
          <p:cNvPicPr>
            <a:picLocks noChangeAspect="1"/>
          </p:cNvPicPr>
          <p:nvPr/>
        </p:nvPicPr>
        <p:blipFill>
          <a:blip r:embed="rId4" cstate="print"/>
          <a:srcRect l="55880" t="8001" r="5481" b="8001"/>
          <a:stretch>
            <a:fillRect/>
          </a:stretch>
        </p:blipFill>
        <p:spPr>
          <a:xfrm>
            <a:off x="7452320" y="2276872"/>
            <a:ext cx="1490565" cy="2592287"/>
          </a:xfrm>
          <a:prstGeom prst="rect">
            <a:avLst/>
          </a:prstGeom>
        </p:spPr>
      </p:pic>
      <p:sp>
        <p:nvSpPr>
          <p:cNvPr id="11" name="10 - TextBox"/>
          <p:cNvSpPr txBox="1"/>
          <p:nvPr/>
        </p:nvSpPr>
        <p:spPr>
          <a:xfrm>
            <a:off x="107504" y="1772816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Georgia" pitchFamily="18" charset="0"/>
              </a:rPr>
              <a:t>EMPLOYEE</a:t>
            </a:r>
            <a:endParaRPr lang="el-GR" sz="1600" b="1" dirty="0">
              <a:latin typeface="Georgia" pitchFamily="18" charset="0"/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1691680" y="1772816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Georgia" pitchFamily="18" charset="0"/>
              </a:rPr>
              <a:t>BUSINESS</a:t>
            </a:r>
            <a:endParaRPr lang="el-GR" sz="1600" b="1" dirty="0">
              <a:latin typeface="Georgia" pitchFamily="18" charset="0"/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5652120" y="1772816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Georgia" pitchFamily="18" charset="0"/>
              </a:rPr>
              <a:t>PRODUCTION</a:t>
            </a:r>
            <a:endParaRPr lang="el-GR" sz="1600" b="1" dirty="0">
              <a:latin typeface="Georgia" pitchFamily="18" charset="0"/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7308304" y="1772816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Georgia" pitchFamily="18" charset="0"/>
              </a:rPr>
              <a:t>INVESTMENTS</a:t>
            </a:r>
            <a:endParaRPr lang="el-GR" sz="1600" b="1" dirty="0">
              <a:latin typeface="Georgia" pitchFamily="18" charset="0"/>
            </a:endParaRPr>
          </a:p>
        </p:txBody>
      </p:sp>
      <p:sp>
        <p:nvSpPr>
          <p:cNvPr id="15" name="14 - Ορθογώνιο"/>
          <p:cNvSpPr/>
          <p:nvPr/>
        </p:nvSpPr>
        <p:spPr>
          <a:xfrm>
            <a:off x="2555776" y="5157192"/>
            <a:ext cx="4392487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- Professional development</a:t>
            </a:r>
          </a:p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- Free time</a:t>
            </a:r>
          </a:p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- Unlimited income</a:t>
            </a:r>
          </a:p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- Minimum investment of money</a:t>
            </a:r>
          </a:p>
          <a:p>
            <a:pPr algn="ct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- Training &amp; Support</a:t>
            </a:r>
            <a:endParaRPr lang="el-GR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Georgia" pitchFamily="18" charset="0"/>
            </a:endParaRPr>
          </a:p>
        </p:txBody>
      </p:sp>
      <p:pic>
        <p:nvPicPr>
          <p:cNvPr id="16" name="15 - Εικόνα" descr="Deta-Elis-Logo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8304" y="6586143"/>
            <a:ext cx="1763688" cy="227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1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eta-elis-favicon-128x12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04000" y="0"/>
            <a:ext cx="540000" cy="540000"/>
          </a:xfrm>
          <a:prstGeom prst="rect">
            <a:avLst/>
          </a:prstGeom>
        </p:spPr>
      </p:pic>
      <p:pic>
        <p:nvPicPr>
          <p:cNvPr id="3" name="2 - Εικόνα" descr="Deta-Elis-Logo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692696"/>
            <a:ext cx="3073593" cy="396000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107504" y="188640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Print" pitchFamily="2" charset="0"/>
                <a:ea typeface="Segoe UI" pitchFamily="34" charset="0"/>
                <a:cs typeface="Segoe UI" pitchFamily="34" charset="0"/>
              </a:rPr>
              <a:t>What is the company</a:t>
            </a:r>
            <a:endParaRPr lang="el-GR" sz="2400" dirty="0">
              <a:latin typeface="Segoe Print" pitchFamily="2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611560" y="1700808"/>
            <a:ext cx="7848872" cy="37856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SzPct val="120000"/>
              <a:buBlip>
                <a:blip r:embed="rId5"/>
              </a:buBlip>
            </a:pPr>
            <a:r>
              <a:rPr lang="el-GR" sz="1600" dirty="0" smtClean="0"/>
              <a:t> </a:t>
            </a:r>
            <a:r>
              <a:rPr lang="en-US" dirty="0" smtClean="0">
                <a:latin typeface="Georgia" pitchFamily="18" charset="0"/>
              </a:rPr>
              <a:t>Certified - Recognized manufacturer of diagnostic &amp; therapeutic </a:t>
            </a:r>
            <a:r>
              <a:rPr lang="en-US" dirty="0" err="1" smtClean="0">
                <a:latin typeface="Georgia" pitchFamily="18" charset="0"/>
              </a:rPr>
              <a:t>bioresonance</a:t>
            </a:r>
            <a:r>
              <a:rPr lang="en-US" dirty="0" smtClean="0">
                <a:latin typeface="Georgia" pitchFamily="18" charset="0"/>
              </a:rPr>
              <a:t> devices</a:t>
            </a:r>
          </a:p>
          <a:p>
            <a:pPr algn="just">
              <a:spcAft>
                <a:spcPts val="1200"/>
              </a:spcAft>
              <a:buSzPct val="120000"/>
              <a:buBlip>
                <a:blip r:embed="rId5"/>
              </a:buBlip>
            </a:pPr>
            <a:r>
              <a:rPr lang="en-US" dirty="0" smtClean="0">
                <a:latin typeface="Georgia" pitchFamily="18" charset="0"/>
              </a:rPr>
              <a:t>  Headquarters: Moscow, Russian Federation</a:t>
            </a:r>
          </a:p>
          <a:p>
            <a:pPr algn="just">
              <a:spcAft>
                <a:spcPts val="1200"/>
              </a:spcAft>
              <a:buSzPct val="120000"/>
              <a:buBlip>
                <a:blip r:embed="rId5"/>
              </a:buBlip>
            </a:pPr>
            <a:r>
              <a:rPr lang="en-US" dirty="0" smtClean="0">
                <a:latin typeface="Georgia" pitchFamily="18" charset="0"/>
              </a:rPr>
              <a:t>  Construction of </a:t>
            </a:r>
            <a:r>
              <a:rPr lang="en-US" dirty="0" err="1" smtClean="0">
                <a:latin typeface="Georgia" pitchFamily="18" charset="0"/>
              </a:rPr>
              <a:t>bioresonance</a:t>
            </a:r>
            <a:r>
              <a:rPr lang="en-US" dirty="0" smtClean="0">
                <a:latin typeface="Georgia" pitchFamily="18" charset="0"/>
              </a:rPr>
              <a:t> devices by the year 1992, under the name «ELIS»</a:t>
            </a:r>
          </a:p>
          <a:p>
            <a:pPr algn="just">
              <a:spcAft>
                <a:spcPts val="1200"/>
              </a:spcAft>
              <a:buSzPct val="120000"/>
              <a:buBlip>
                <a:blip r:embed="rId5"/>
              </a:buBlip>
            </a:pPr>
            <a:r>
              <a:rPr lang="en-US" dirty="0" smtClean="0">
                <a:latin typeface="Georgia" pitchFamily="18" charset="0"/>
              </a:rPr>
              <a:t>  Activity with existing corporate form and name: 2 years</a:t>
            </a:r>
          </a:p>
          <a:p>
            <a:pPr algn="just">
              <a:spcAft>
                <a:spcPts val="1200"/>
              </a:spcAft>
              <a:buSzPct val="120000"/>
              <a:buBlip>
                <a:blip r:embed="rId5"/>
              </a:buBlip>
            </a:pPr>
            <a:r>
              <a:rPr lang="en-US" dirty="0" smtClean="0">
                <a:latin typeface="Georgia" pitchFamily="18" charset="0"/>
              </a:rPr>
              <a:t>  17 years of research, studies and clinical trials in hospitals and university clinics of the Russian Federation</a:t>
            </a:r>
          </a:p>
          <a:p>
            <a:pPr algn="just">
              <a:spcAft>
                <a:spcPts val="1200"/>
              </a:spcAft>
              <a:buSzPct val="120000"/>
              <a:buBlip>
                <a:blip r:embed="rId5"/>
              </a:buBlip>
            </a:pPr>
            <a:r>
              <a:rPr lang="en-US" dirty="0" smtClean="0">
                <a:latin typeface="Georgia" pitchFamily="18" charset="0"/>
              </a:rPr>
              <a:t>  More than 70,000 associates in Asia and Europe</a:t>
            </a:r>
          </a:p>
          <a:p>
            <a:pPr algn="just">
              <a:spcAft>
                <a:spcPts val="1200"/>
              </a:spcAft>
              <a:buSzPct val="120000"/>
              <a:buBlip>
                <a:blip r:embed="rId5"/>
              </a:buBlip>
            </a:pPr>
            <a:r>
              <a:rPr lang="en-US" dirty="0" smtClean="0">
                <a:latin typeface="Georgia" pitchFamily="18" charset="0"/>
              </a:rPr>
              <a:t>  Rapidly growing in Europe last year</a:t>
            </a:r>
            <a:endParaRPr lang="el-GR" dirty="0">
              <a:latin typeface="Georgia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3635896" y="332656"/>
            <a:ext cx="1872208" cy="51077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System 8</a:t>
            </a:r>
            <a:endParaRPr lang="el-GR" sz="2400" dirty="0">
              <a:latin typeface="Georgia" pitchFamily="18" charset="0"/>
            </a:endParaRPr>
          </a:p>
        </p:txBody>
      </p:sp>
      <p:pic>
        <p:nvPicPr>
          <p:cNvPr id="7" name="6 - Εικόνα" descr="Deta-Elis-Log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6586143"/>
            <a:ext cx="1763688" cy="227233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2267744" y="980728"/>
            <a:ext cx="460851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 pitchFamily="18" charset="0"/>
              </a:rPr>
              <a:t>SYSTEM TRAINING FOR PARTNERS</a:t>
            </a:r>
            <a:endParaRPr lang="el-GR" dirty="0">
              <a:latin typeface="Georgia" pitchFamily="18" charset="0"/>
            </a:endParaRPr>
          </a:p>
        </p:txBody>
      </p:sp>
      <p:grpSp>
        <p:nvGrpSpPr>
          <p:cNvPr id="2" name="19 - Ομάδα"/>
          <p:cNvGrpSpPr/>
          <p:nvPr/>
        </p:nvGrpSpPr>
        <p:grpSpPr>
          <a:xfrm>
            <a:off x="3275856" y="4365104"/>
            <a:ext cx="5760640" cy="2204864"/>
            <a:chOff x="1691680" y="4365104"/>
            <a:chExt cx="5760640" cy="2204864"/>
          </a:xfrm>
        </p:grpSpPr>
        <p:sp>
          <p:nvSpPr>
            <p:cNvPr id="15" name="14 - Ελεύθερη σχεδίαση"/>
            <p:cNvSpPr/>
            <p:nvPr/>
          </p:nvSpPr>
          <p:spPr>
            <a:xfrm>
              <a:off x="1691680" y="4365104"/>
              <a:ext cx="5760640" cy="1656184"/>
            </a:xfrm>
            <a:custGeom>
              <a:avLst/>
              <a:gdLst>
                <a:gd name="connsiteX0" fmla="*/ 0 w 5760640"/>
                <a:gd name="connsiteY0" fmla="*/ 0 h 1440160"/>
                <a:gd name="connsiteX1" fmla="*/ 5760640 w 5760640"/>
                <a:gd name="connsiteY1" fmla="*/ 0 h 1440160"/>
                <a:gd name="connsiteX2" fmla="*/ 5760640 w 5760640"/>
                <a:gd name="connsiteY2" fmla="*/ 1440160 h 1440160"/>
                <a:gd name="connsiteX3" fmla="*/ 0 w 5760640"/>
                <a:gd name="connsiteY3" fmla="*/ 1440160 h 1440160"/>
                <a:gd name="connsiteX4" fmla="*/ 0 w 5760640"/>
                <a:gd name="connsiteY4" fmla="*/ 0 h 1440160"/>
                <a:gd name="connsiteX0" fmla="*/ 720080 w 5760640"/>
                <a:gd name="connsiteY0" fmla="*/ 0 h 1440160"/>
                <a:gd name="connsiteX1" fmla="*/ 5760640 w 5760640"/>
                <a:gd name="connsiteY1" fmla="*/ 0 h 1440160"/>
                <a:gd name="connsiteX2" fmla="*/ 5760640 w 5760640"/>
                <a:gd name="connsiteY2" fmla="*/ 1440160 h 1440160"/>
                <a:gd name="connsiteX3" fmla="*/ 0 w 5760640"/>
                <a:gd name="connsiteY3" fmla="*/ 1440160 h 1440160"/>
                <a:gd name="connsiteX4" fmla="*/ 720080 w 5760640"/>
                <a:gd name="connsiteY4" fmla="*/ 0 h 1440160"/>
                <a:gd name="connsiteX0" fmla="*/ 720080 w 5760640"/>
                <a:gd name="connsiteY0" fmla="*/ 0 h 1440160"/>
                <a:gd name="connsiteX1" fmla="*/ 5040560 w 5760640"/>
                <a:gd name="connsiteY1" fmla="*/ 0 h 1440160"/>
                <a:gd name="connsiteX2" fmla="*/ 5760640 w 5760640"/>
                <a:gd name="connsiteY2" fmla="*/ 1440160 h 1440160"/>
                <a:gd name="connsiteX3" fmla="*/ 0 w 5760640"/>
                <a:gd name="connsiteY3" fmla="*/ 1440160 h 1440160"/>
                <a:gd name="connsiteX4" fmla="*/ 720080 w 5760640"/>
                <a:gd name="connsiteY4" fmla="*/ 0 h 1440160"/>
                <a:gd name="connsiteX0" fmla="*/ 864096 w 5760640"/>
                <a:gd name="connsiteY0" fmla="*/ 0 h 1440160"/>
                <a:gd name="connsiteX1" fmla="*/ 5040560 w 5760640"/>
                <a:gd name="connsiteY1" fmla="*/ 0 h 1440160"/>
                <a:gd name="connsiteX2" fmla="*/ 5760640 w 5760640"/>
                <a:gd name="connsiteY2" fmla="*/ 1440160 h 1440160"/>
                <a:gd name="connsiteX3" fmla="*/ 0 w 5760640"/>
                <a:gd name="connsiteY3" fmla="*/ 1440160 h 1440160"/>
                <a:gd name="connsiteX4" fmla="*/ 864096 w 5760640"/>
                <a:gd name="connsiteY4" fmla="*/ 0 h 1440160"/>
                <a:gd name="connsiteX0" fmla="*/ 864096 w 5760640"/>
                <a:gd name="connsiteY0" fmla="*/ 0 h 1440160"/>
                <a:gd name="connsiteX1" fmla="*/ 4824536 w 5760640"/>
                <a:gd name="connsiteY1" fmla="*/ 0 h 1440160"/>
                <a:gd name="connsiteX2" fmla="*/ 5760640 w 5760640"/>
                <a:gd name="connsiteY2" fmla="*/ 1440160 h 1440160"/>
                <a:gd name="connsiteX3" fmla="*/ 0 w 5760640"/>
                <a:gd name="connsiteY3" fmla="*/ 1440160 h 1440160"/>
                <a:gd name="connsiteX4" fmla="*/ 864096 w 5760640"/>
                <a:gd name="connsiteY4" fmla="*/ 0 h 1440160"/>
                <a:gd name="connsiteX0" fmla="*/ 864096 w 5760640"/>
                <a:gd name="connsiteY0" fmla="*/ 0 h 1440160"/>
                <a:gd name="connsiteX1" fmla="*/ 4896544 w 5760640"/>
                <a:gd name="connsiteY1" fmla="*/ 0 h 1440160"/>
                <a:gd name="connsiteX2" fmla="*/ 5760640 w 5760640"/>
                <a:gd name="connsiteY2" fmla="*/ 1440160 h 1440160"/>
                <a:gd name="connsiteX3" fmla="*/ 0 w 5760640"/>
                <a:gd name="connsiteY3" fmla="*/ 1440160 h 1440160"/>
                <a:gd name="connsiteX4" fmla="*/ 864096 w 5760640"/>
                <a:gd name="connsiteY4" fmla="*/ 0 h 1440160"/>
                <a:gd name="connsiteX0" fmla="*/ 1080120 w 5760640"/>
                <a:gd name="connsiteY0" fmla="*/ 0 h 1440160"/>
                <a:gd name="connsiteX1" fmla="*/ 4896544 w 5760640"/>
                <a:gd name="connsiteY1" fmla="*/ 0 h 1440160"/>
                <a:gd name="connsiteX2" fmla="*/ 5760640 w 5760640"/>
                <a:gd name="connsiteY2" fmla="*/ 1440160 h 1440160"/>
                <a:gd name="connsiteX3" fmla="*/ 0 w 5760640"/>
                <a:gd name="connsiteY3" fmla="*/ 1440160 h 1440160"/>
                <a:gd name="connsiteX4" fmla="*/ 1080120 w 5760640"/>
                <a:gd name="connsiteY4" fmla="*/ 0 h 1440160"/>
                <a:gd name="connsiteX0" fmla="*/ 1080120 w 5760640"/>
                <a:gd name="connsiteY0" fmla="*/ 0 h 1440160"/>
                <a:gd name="connsiteX1" fmla="*/ 4680520 w 5760640"/>
                <a:gd name="connsiteY1" fmla="*/ 0 h 1440160"/>
                <a:gd name="connsiteX2" fmla="*/ 5760640 w 5760640"/>
                <a:gd name="connsiteY2" fmla="*/ 1440160 h 1440160"/>
                <a:gd name="connsiteX3" fmla="*/ 0 w 5760640"/>
                <a:gd name="connsiteY3" fmla="*/ 1440160 h 1440160"/>
                <a:gd name="connsiteX4" fmla="*/ 1080120 w 5760640"/>
                <a:gd name="connsiteY4" fmla="*/ 0 h 1440160"/>
                <a:gd name="connsiteX0" fmla="*/ 864096 w 5760640"/>
                <a:gd name="connsiteY0" fmla="*/ 0 h 1440160"/>
                <a:gd name="connsiteX1" fmla="*/ 4680520 w 5760640"/>
                <a:gd name="connsiteY1" fmla="*/ 0 h 1440160"/>
                <a:gd name="connsiteX2" fmla="*/ 5760640 w 5760640"/>
                <a:gd name="connsiteY2" fmla="*/ 1440160 h 1440160"/>
                <a:gd name="connsiteX3" fmla="*/ 0 w 5760640"/>
                <a:gd name="connsiteY3" fmla="*/ 1440160 h 1440160"/>
                <a:gd name="connsiteX4" fmla="*/ 864096 w 5760640"/>
                <a:gd name="connsiteY4" fmla="*/ 0 h 1440160"/>
                <a:gd name="connsiteX0" fmla="*/ 864096 w 5760640"/>
                <a:gd name="connsiteY0" fmla="*/ 0 h 1440160"/>
                <a:gd name="connsiteX1" fmla="*/ 4896544 w 5760640"/>
                <a:gd name="connsiteY1" fmla="*/ 0 h 1440160"/>
                <a:gd name="connsiteX2" fmla="*/ 5760640 w 5760640"/>
                <a:gd name="connsiteY2" fmla="*/ 1440160 h 1440160"/>
                <a:gd name="connsiteX3" fmla="*/ 0 w 5760640"/>
                <a:gd name="connsiteY3" fmla="*/ 1440160 h 1440160"/>
                <a:gd name="connsiteX4" fmla="*/ 864096 w 5760640"/>
                <a:gd name="connsiteY4" fmla="*/ 0 h 1440160"/>
                <a:gd name="connsiteX0" fmla="*/ 864096 w 5760640"/>
                <a:gd name="connsiteY0" fmla="*/ 0 h 1440160"/>
                <a:gd name="connsiteX1" fmla="*/ 4896544 w 5760640"/>
                <a:gd name="connsiteY1" fmla="*/ 0 h 1440160"/>
                <a:gd name="connsiteX2" fmla="*/ 5760640 w 5760640"/>
                <a:gd name="connsiteY2" fmla="*/ 1440160 h 1440160"/>
                <a:gd name="connsiteX3" fmla="*/ 1440160 w 5760640"/>
                <a:gd name="connsiteY3" fmla="*/ 1440160 h 1440160"/>
                <a:gd name="connsiteX4" fmla="*/ 0 w 5760640"/>
                <a:gd name="connsiteY4" fmla="*/ 1440160 h 1440160"/>
                <a:gd name="connsiteX5" fmla="*/ 864096 w 5760640"/>
                <a:gd name="connsiteY5" fmla="*/ 0 h 1440160"/>
                <a:gd name="connsiteX0" fmla="*/ 864096 w 5760640"/>
                <a:gd name="connsiteY0" fmla="*/ 0 h 1440160"/>
                <a:gd name="connsiteX1" fmla="*/ 4896544 w 5760640"/>
                <a:gd name="connsiteY1" fmla="*/ 0 h 1440160"/>
                <a:gd name="connsiteX2" fmla="*/ 5760640 w 5760640"/>
                <a:gd name="connsiteY2" fmla="*/ 1440160 h 1440160"/>
                <a:gd name="connsiteX3" fmla="*/ 1440160 w 5760640"/>
                <a:gd name="connsiteY3" fmla="*/ 1440160 h 1440160"/>
                <a:gd name="connsiteX4" fmla="*/ 0 w 5760640"/>
                <a:gd name="connsiteY4" fmla="*/ 1440160 h 1440160"/>
                <a:gd name="connsiteX5" fmla="*/ 864096 w 5760640"/>
                <a:gd name="connsiteY5" fmla="*/ 0 h 1440160"/>
                <a:gd name="connsiteX0" fmla="*/ 864096 w 5760640"/>
                <a:gd name="connsiteY0" fmla="*/ 0 h 1440160"/>
                <a:gd name="connsiteX1" fmla="*/ 4896544 w 5760640"/>
                <a:gd name="connsiteY1" fmla="*/ 0 h 1440160"/>
                <a:gd name="connsiteX2" fmla="*/ 5760640 w 5760640"/>
                <a:gd name="connsiteY2" fmla="*/ 1440160 h 1440160"/>
                <a:gd name="connsiteX3" fmla="*/ 1440160 w 5760640"/>
                <a:gd name="connsiteY3" fmla="*/ 833777 h 1440160"/>
                <a:gd name="connsiteX4" fmla="*/ 0 w 5760640"/>
                <a:gd name="connsiteY4" fmla="*/ 1440160 h 1440160"/>
                <a:gd name="connsiteX5" fmla="*/ 864096 w 5760640"/>
                <a:gd name="connsiteY5" fmla="*/ 0 h 1440160"/>
                <a:gd name="connsiteX0" fmla="*/ 864096 w 5760640"/>
                <a:gd name="connsiteY0" fmla="*/ 0 h 1743352"/>
                <a:gd name="connsiteX1" fmla="*/ 4896544 w 5760640"/>
                <a:gd name="connsiteY1" fmla="*/ 0 h 1743352"/>
                <a:gd name="connsiteX2" fmla="*/ 5760640 w 5760640"/>
                <a:gd name="connsiteY2" fmla="*/ 1440160 h 1743352"/>
                <a:gd name="connsiteX3" fmla="*/ 1440160 w 5760640"/>
                <a:gd name="connsiteY3" fmla="*/ 1743352 h 1743352"/>
                <a:gd name="connsiteX4" fmla="*/ 0 w 5760640"/>
                <a:gd name="connsiteY4" fmla="*/ 1440160 h 1743352"/>
                <a:gd name="connsiteX5" fmla="*/ 864096 w 5760640"/>
                <a:gd name="connsiteY5" fmla="*/ 0 h 1743352"/>
                <a:gd name="connsiteX0" fmla="*/ 864096 w 5760640"/>
                <a:gd name="connsiteY0" fmla="*/ 3587 h 1746939"/>
                <a:gd name="connsiteX1" fmla="*/ 1642363 w 5760640"/>
                <a:gd name="connsiteY1" fmla="*/ 0 h 1746939"/>
                <a:gd name="connsiteX2" fmla="*/ 4896544 w 5760640"/>
                <a:gd name="connsiteY2" fmla="*/ 3587 h 1746939"/>
                <a:gd name="connsiteX3" fmla="*/ 5760640 w 5760640"/>
                <a:gd name="connsiteY3" fmla="*/ 1443747 h 1746939"/>
                <a:gd name="connsiteX4" fmla="*/ 1440160 w 5760640"/>
                <a:gd name="connsiteY4" fmla="*/ 1746939 h 1746939"/>
                <a:gd name="connsiteX5" fmla="*/ 0 w 5760640"/>
                <a:gd name="connsiteY5" fmla="*/ 1443747 h 1746939"/>
                <a:gd name="connsiteX6" fmla="*/ 864096 w 5760640"/>
                <a:gd name="connsiteY6" fmla="*/ 3587 h 1746939"/>
                <a:gd name="connsiteX0" fmla="*/ 864096 w 5760640"/>
                <a:gd name="connsiteY0" fmla="*/ 3587 h 1746939"/>
                <a:gd name="connsiteX1" fmla="*/ 1642363 w 5760640"/>
                <a:gd name="connsiteY1" fmla="*/ 0 h 1746939"/>
                <a:gd name="connsiteX2" fmla="*/ 4896544 w 5760640"/>
                <a:gd name="connsiteY2" fmla="*/ 3587 h 1746939"/>
                <a:gd name="connsiteX3" fmla="*/ 5760640 w 5760640"/>
                <a:gd name="connsiteY3" fmla="*/ 1443747 h 1746939"/>
                <a:gd name="connsiteX4" fmla="*/ 1440160 w 5760640"/>
                <a:gd name="connsiteY4" fmla="*/ 1746939 h 1746939"/>
                <a:gd name="connsiteX5" fmla="*/ 0 w 5760640"/>
                <a:gd name="connsiteY5" fmla="*/ 1443747 h 1746939"/>
                <a:gd name="connsiteX6" fmla="*/ 864096 w 5760640"/>
                <a:gd name="connsiteY6" fmla="*/ 3587 h 1746939"/>
                <a:gd name="connsiteX0" fmla="*/ 864096 w 5760640"/>
                <a:gd name="connsiteY0" fmla="*/ 0 h 1743352"/>
                <a:gd name="connsiteX1" fmla="*/ 1584176 w 5760640"/>
                <a:gd name="connsiteY1" fmla="*/ 227394 h 1743352"/>
                <a:gd name="connsiteX2" fmla="*/ 4896544 w 5760640"/>
                <a:gd name="connsiteY2" fmla="*/ 0 h 1743352"/>
                <a:gd name="connsiteX3" fmla="*/ 5760640 w 5760640"/>
                <a:gd name="connsiteY3" fmla="*/ 1440160 h 1743352"/>
                <a:gd name="connsiteX4" fmla="*/ 1440160 w 5760640"/>
                <a:gd name="connsiteY4" fmla="*/ 1743352 h 1743352"/>
                <a:gd name="connsiteX5" fmla="*/ 0 w 5760640"/>
                <a:gd name="connsiteY5" fmla="*/ 1440160 h 1743352"/>
                <a:gd name="connsiteX6" fmla="*/ 864096 w 5760640"/>
                <a:gd name="connsiteY6" fmla="*/ 0 h 1743352"/>
                <a:gd name="connsiteX0" fmla="*/ 864096 w 5760640"/>
                <a:gd name="connsiteY0" fmla="*/ 0 h 1743352"/>
                <a:gd name="connsiteX1" fmla="*/ 1656184 w 5760640"/>
                <a:gd name="connsiteY1" fmla="*/ 303192 h 1743352"/>
                <a:gd name="connsiteX2" fmla="*/ 4896544 w 5760640"/>
                <a:gd name="connsiteY2" fmla="*/ 0 h 1743352"/>
                <a:gd name="connsiteX3" fmla="*/ 5760640 w 5760640"/>
                <a:gd name="connsiteY3" fmla="*/ 1440160 h 1743352"/>
                <a:gd name="connsiteX4" fmla="*/ 1440160 w 5760640"/>
                <a:gd name="connsiteY4" fmla="*/ 1743352 h 1743352"/>
                <a:gd name="connsiteX5" fmla="*/ 0 w 5760640"/>
                <a:gd name="connsiteY5" fmla="*/ 1440160 h 1743352"/>
                <a:gd name="connsiteX6" fmla="*/ 864096 w 5760640"/>
                <a:gd name="connsiteY6" fmla="*/ 0 h 1743352"/>
                <a:gd name="connsiteX0" fmla="*/ 864096 w 5760640"/>
                <a:gd name="connsiteY0" fmla="*/ 0 h 1743352"/>
                <a:gd name="connsiteX1" fmla="*/ 1656184 w 5760640"/>
                <a:gd name="connsiteY1" fmla="*/ 227394 h 1743352"/>
                <a:gd name="connsiteX2" fmla="*/ 4896544 w 5760640"/>
                <a:gd name="connsiteY2" fmla="*/ 0 h 1743352"/>
                <a:gd name="connsiteX3" fmla="*/ 5760640 w 5760640"/>
                <a:gd name="connsiteY3" fmla="*/ 1440160 h 1743352"/>
                <a:gd name="connsiteX4" fmla="*/ 1440160 w 5760640"/>
                <a:gd name="connsiteY4" fmla="*/ 1743352 h 1743352"/>
                <a:gd name="connsiteX5" fmla="*/ 0 w 5760640"/>
                <a:gd name="connsiteY5" fmla="*/ 1440160 h 1743352"/>
                <a:gd name="connsiteX6" fmla="*/ 864096 w 5760640"/>
                <a:gd name="connsiteY6" fmla="*/ 0 h 1743352"/>
                <a:gd name="connsiteX0" fmla="*/ 864096 w 5760640"/>
                <a:gd name="connsiteY0" fmla="*/ 0 h 2017718"/>
                <a:gd name="connsiteX1" fmla="*/ 1656184 w 5760640"/>
                <a:gd name="connsiteY1" fmla="*/ 227394 h 2017718"/>
                <a:gd name="connsiteX2" fmla="*/ 4896544 w 5760640"/>
                <a:gd name="connsiteY2" fmla="*/ 0 h 2017718"/>
                <a:gd name="connsiteX3" fmla="*/ 5760640 w 5760640"/>
                <a:gd name="connsiteY3" fmla="*/ 1440160 h 2017718"/>
                <a:gd name="connsiteX4" fmla="*/ 2952328 w 5760640"/>
                <a:gd name="connsiteY4" fmla="*/ 2017718 h 2017718"/>
                <a:gd name="connsiteX5" fmla="*/ 0 w 5760640"/>
                <a:gd name="connsiteY5" fmla="*/ 1440160 h 2017718"/>
                <a:gd name="connsiteX6" fmla="*/ 864096 w 5760640"/>
                <a:gd name="connsiteY6" fmla="*/ 0 h 2017718"/>
                <a:gd name="connsiteX0" fmla="*/ 864096 w 5760640"/>
                <a:gd name="connsiteY0" fmla="*/ 0 h 2017718"/>
                <a:gd name="connsiteX1" fmla="*/ 1656184 w 5760640"/>
                <a:gd name="connsiteY1" fmla="*/ 227394 h 2017718"/>
                <a:gd name="connsiteX2" fmla="*/ 4896544 w 5760640"/>
                <a:gd name="connsiteY2" fmla="*/ 0 h 2017718"/>
                <a:gd name="connsiteX3" fmla="*/ 5760640 w 5760640"/>
                <a:gd name="connsiteY3" fmla="*/ 1440160 h 2017718"/>
                <a:gd name="connsiteX4" fmla="*/ 2880320 w 5760640"/>
                <a:gd name="connsiteY4" fmla="*/ 2017718 h 2017718"/>
                <a:gd name="connsiteX5" fmla="*/ 0 w 5760640"/>
                <a:gd name="connsiteY5" fmla="*/ 1440160 h 2017718"/>
                <a:gd name="connsiteX6" fmla="*/ 864096 w 5760640"/>
                <a:gd name="connsiteY6" fmla="*/ 0 h 2017718"/>
                <a:gd name="connsiteX0" fmla="*/ 864096 w 5760640"/>
                <a:gd name="connsiteY0" fmla="*/ 0 h 2017718"/>
                <a:gd name="connsiteX1" fmla="*/ 2880320 w 5760640"/>
                <a:gd name="connsiteY1" fmla="*/ 378989 h 2017718"/>
                <a:gd name="connsiteX2" fmla="*/ 4896544 w 5760640"/>
                <a:gd name="connsiteY2" fmla="*/ 0 h 2017718"/>
                <a:gd name="connsiteX3" fmla="*/ 5760640 w 5760640"/>
                <a:gd name="connsiteY3" fmla="*/ 1440160 h 2017718"/>
                <a:gd name="connsiteX4" fmla="*/ 2880320 w 5760640"/>
                <a:gd name="connsiteY4" fmla="*/ 2017718 h 2017718"/>
                <a:gd name="connsiteX5" fmla="*/ 0 w 5760640"/>
                <a:gd name="connsiteY5" fmla="*/ 1440160 h 2017718"/>
                <a:gd name="connsiteX6" fmla="*/ 864096 w 5760640"/>
                <a:gd name="connsiteY6" fmla="*/ 0 h 2017718"/>
                <a:gd name="connsiteX0" fmla="*/ 864096 w 5760640"/>
                <a:gd name="connsiteY0" fmla="*/ 0 h 2017718"/>
                <a:gd name="connsiteX1" fmla="*/ 2880320 w 5760640"/>
                <a:gd name="connsiteY1" fmla="*/ 530585 h 2017718"/>
                <a:gd name="connsiteX2" fmla="*/ 4896544 w 5760640"/>
                <a:gd name="connsiteY2" fmla="*/ 0 h 2017718"/>
                <a:gd name="connsiteX3" fmla="*/ 5760640 w 5760640"/>
                <a:gd name="connsiteY3" fmla="*/ 1440160 h 2017718"/>
                <a:gd name="connsiteX4" fmla="*/ 2880320 w 5760640"/>
                <a:gd name="connsiteY4" fmla="*/ 2017718 h 2017718"/>
                <a:gd name="connsiteX5" fmla="*/ 0 w 5760640"/>
                <a:gd name="connsiteY5" fmla="*/ 1440160 h 2017718"/>
                <a:gd name="connsiteX6" fmla="*/ 864096 w 5760640"/>
                <a:gd name="connsiteY6" fmla="*/ 0 h 2017718"/>
                <a:gd name="connsiteX0" fmla="*/ 864096 w 5760640"/>
                <a:gd name="connsiteY0" fmla="*/ 0 h 2017718"/>
                <a:gd name="connsiteX1" fmla="*/ 2880320 w 5760640"/>
                <a:gd name="connsiteY1" fmla="*/ 378989 h 2017718"/>
                <a:gd name="connsiteX2" fmla="*/ 4896544 w 5760640"/>
                <a:gd name="connsiteY2" fmla="*/ 0 h 2017718"/>
                <a:gd name="connsiteX3" fmla="*/ 5760640 w 5760640"/>
                <a:gd name="connsiteY3" fmla="*/ 1440160 h 2017718"/>
                <a:gd name="connsiteX4" fmla="*/ 2880320 w 5760640"/>
                <a:gd name="connsiteY4" fmla="*/ 2017718 h 2017718"/>
                <a:gd name="connsiteX5" fmla="*/ 0 w 5760640"/>
                <a:gd name="connsiteY5" fmla="*/ 1440160 h 2017718"/>
                <a:gd name="connsiteX6" fmla="*/ 864096 w 5760640"/>
                <a:gd name="connsiteY6" fmla="*/ 0 h 2017718"/>
                <a:gd name="connsiteX0" fmla="*/ 864096 w 5760640"/>
                <a:gd name="connsiteY0" fmla="*/ 0 h 2017718"/>
                <a:gd name="connsiteX1" fmla="*/ 2880320 w 5760640"/>
                <a:gd name="connsiteY1" fmla="*/ 454787 h 2017718"/>
                <a:gd name="connsiteX2" fmla="*/ 4896544 w 5760640"/>
                <a:gd name="connsiteY2" fmla="*/ 0 h 2017718"/>
                <a:gd name="connsiteX3" fmla="*/ 5760640 w 5760640"/>
                <a:gd name="connsiteY3" fmla="*/ 1440160 h 2017718"/>
                <a:gd name="connsiteX4" fmla="*/ 2880320 w 5760640"/>
                <a:gd name="connsiteY4" fmla="*/ 2017718 h 2017718"/>
                <a:gd name="connsiteX5" fmla="*/ 0 w 5760640"/>
                <a:gd name="connsiteY5" fmla="*/ 1440160 h 2017718"/>
                <a:gd name="connsiteX6" fmla="*/ 864096 w 5760640"/>
                <a:gd name="connsiteY6" fmla="*/ 0 h 2017718"/>
                <a:gd name="connsiteX0" fmla="*/ 864096 w 5760640"/>
                <a:gd name="connsiteY0" fmla="*/ 454787 h 2472505"/>
                <a:gd name="connsiteX1" fmla="*/ 2880320 w 5760640"/>
                <a:gd name="connsiteY1" fmla="*/ 0 h 2472505"/>
                <a:gd name="connsiteX2" fmla="*/ 4896544 w 5760640"/>
                <a:gd name="connsiteY2" fmla="*/ 454787 h 2472505"/>
                <a:gd name="connsiteX3" fmla="*/ 5760640 w 5760640"/>
                <a:gd name="connsiteY3" fmla="*/ 1894947 h 2472505"/>
                <a:gd name="connsiteX4" fmla="*/ 2880320 w 5760640"/>
                <a:gd name="connsiteY4" fmla="*/ 2472505 h 2472505"/>
                <a:gd name="connsiteX5" fmla="*/ 0 w 5760640"/>
                <a:gd name="connsiteY5" fmla="*/ 1894947 h 2472505"/>
                <a:gd name="connsiteX6" fmla="*/ 864096 w 5760640"/>
                <a:gd name="connsiteY6" fmla="*/ 454787 h 2472505"/>
                <a:gd name="connsiteX0" fmla="*/ 864096 w 5760640"/>
                <a:gd name="connsiteY0" fmla="*/ 454787 h 1894947"/>
                <a:gd name="connsiteX1" fmla="*/ 2880320 w 5760640"/>
                <a:gd name="connsiteY1" fmla="*/ 0 h 1894947"/>
                <a:gd name="connsiteX2" fmla="*/ 4896544 w 5760640"/>
                <a:gd name="connsiteY2" fmla="*/ 454787 h 1894947"/>
                <a:gd name="connsiteX3" fmla="*/ 5760640 w 5760640"/>
                <a:gd name="connsiteY3" fmla="*/ 1894947 h 1894947"/>
                <a:gd name="connsiteX4" fmla="*/ 2880320 w 5760640"/>
                <a:gd name="connsiteY4" fmla="*/ 1667554 h 1894947"/>
                <a:gd name="connsiteX5" fmla="*/ 0 w 5760640"/>
                <a:gd name="connsiteY5" fmla="*/ 1894947 h 1894947"/>
                <a:gd name="connsiteX6" fmla="*/ 864096 w 5760640"/>
                <a:gd name="connsiteY6" fmla="*/ 454787 h 1894947"/>
                <a:gd name="connsiteX0" fmla="*/ 864096 w 5760640"/>
                <a:gd name="connsiteY0" fmla="*/ 454787 h 1894947"/>
                <a:gd name="connsiteX1" fmla="*/ 2520280 w 5760640"/>
                <a:gd name="connsiteY1" fmla="*/ 0 h 1894947"/>
                <a:gd name="connsiteX2" fmla="*/ 4896544 w 5760640"/>
                <a:gd name="connsiteY2" fmla="*/ 454787 h 1894947"/>
                <a:gd name="connsiteX3" fmla="*/ 5760640 w 5760640"/>
                <a:gd name="connsiteY3" fmla="*/ 1894947 h 1894947"/>
                <a:gd name="connsiteX4" fmla="*/ 2880320 w 5760640"/>
                <a:gd name="connsiteY4" fmla="*/ 1667554 h 1894947"/>
                <a:gd name="connsiteX5" fmla="*/ 0 w 5760640"/>
                <a:gd name="connsiteY5" fmla="*/ 1894947 h 1894947"/>
                <a:gd name="connsiteX6" fmla="*/ 864096 w 5760640"/>
                <a:gd name="connsiteY6" fmla="*/ 454787 h 1894947"/>
                <a:gd name="connsiteX0" fmla="*/ 864096 w 5760640"/>
                <a:gd name="connsiteY0" fmla="*/ 454787 h 1894947"/>
                <a:gd name="connsiteX1" fmla="*/ 2520280 w 5760640"/>
                <a:gd name="connsiteY1" fmla="*/ 0 h 1894947"/>
                <a:gd name="connsiteX2" fmla="*/ 4896544 w 5760640"/>
                <a:gd name="connsiteY2" fmla="*/ 454787 h 1894947"/>
                <a:gd name="connsiteX3" fmla="*/ 5760640 w 5760640"/>
                <a:gd name="connsiteY3" fmla="*/ 1894947 h 1894947"/>
                <a:gd name="connsiteX4" fmla="*/ 2448272 w 5760640"/>
                <a:gd name="connsiteY4" fmla="*/ 1667553 h 1894947"/>
                <a:gd name="connsiteX5" fmla="*/ 0 w 5760640"/>
                <a:gd name="connsiteY5" fmla="*/ 1894947 h 1894947"/>
                <a:gd name="connsiteX6" fmla="*/ 864096 w 5760640"/>
                <a:gd name="connsiteY6" fmla="*/ 454787 h 1894947"/>
                <a:gd name="connsiteX0" fmla="*/ 864096 w 5760640"/>
                <a:gd name="connsiteY0" fmla="*/ 454787 h 1894947"/>
                <a:gd name="connsiteX1" fmla="*/ 2520280 w 5760640"/>
                <a:gd name="connsiteY1" fmla="*/ 0 h 1894947"/>
                <a:gd name="connsiteX2" fmla="*/ 4896544 w 5760640"/>
                <a:gd name="connsiteY2" fmla="*/ 454787 h 1894947"/>
                <a:gd name="connsiteX3" fmla="*/ 5760640 w 5760640"/>
                <a:gd name="connsiteY3" fmla="*/ 1894947 h 1894947"/>
                <a:gd name="connsiteX4" fmla="*/ 2520280 w 5760640"/>
                <a:gd name="connsiteY4" fmla="*/ 1667553 h 1894947"/>
                <a:gd name="connsiteX5" fmla="*/ 0 w 5760640"/>
                <a:gd name="connsiteY5" fmla="*/ 1894947 h 1894947"/>
                <a:gd name="connsiteX6" fmla="*/ 864096 w 5760640"/>
                <a:gd name="connsiteY6" fmla="*/ 454787 h 1894947"/>
                <a:gd name="connsiteX0" fmla="*/ 864096 w 5760640"/>
                <a:gd name="connsiteY0" fmla="*/ 303191 h 1743351"/>
                <a:gd name="connsiteX1" fmla="*/ 2520280 w 5760640"/>
                <a:gd name="connsiteY1" fmla="*/ 0 h 1743351"/>
                <a:gd name="connsiteX2" fmla="*/ 4896544 w 5760640"/>
                <a:gd name="connsiteY2" fmla="*/ 303191 h 1743351"/>
                <a:gd name="connsiteX3" fmla="*/ 5760640 w 5760640"/>
                <a:gd name="connsiteY3" fmla="*/ 1743351 h 1743351"/>
                <a:gd name="connsiteX4" fmla="*/ 2520280 w 5760640"/>
                <a:gd name="connsiteY4" fmla="*/ 1515957 h 1743351"/>
                <a:gd name="connsiteX5" fmla="*/ 0 w 5760640"/>
                <a:gd name="connsiteY5" fmla="*/ 1743351 h 1743351"/>
                <a:gd name="connsiteX6" fmla="*/ 864096 w 5760640"/>
                <a:gd name="connsiteY6" fmla="*/ 303191 h 1743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60640" h="1743351">
                  <a:moveTo>
                    <a:pt x="864096" y="303191"/>
                  </a:moveTo>
                  <a:lnTo>
                    <a:pt x="2520280" y="0"/>
                  </a:lnTo>
                  <a:lnTo>
                    <a:pt x="4896544" y="303191"/>
                  </a:lnTo>
                  <a:lnTo>
                    <a:pt x="5760640" y="1743351"/>
                  </a:lnTo>
                  <a:lnTo>
                    <a:pt x="2520280" y="1515957"/>
                  </a:lnTo>
                  <a:lnTo>
                    <a:pt x="0" y="1743351"/>
                  </a:lnTo>
                  <a:lnTo>
                    <a:pt x="864096" y="303191"/>
                  </a:lnTo>
                  <a:close/>
                </a:path>
              </a:pathLst>
            </a:custGeom>
            <a:gradFill flip="none" rotWithShape="1">
              <a:gsLst>
                <a:gs pos="4200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effectLst>
              <a:outerShdw blurRad="63500" dist="76200" dir="5400000" rotWithShape="0">
                <a:srgbClr val="000000">
                  <a:alpha val="4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atin typeface="Georgia" pitchFamily="18" charset="0"/>
              </a:endParaRPr>
            </a:p>
          </p:txBody>
        </p:sp>
        <p:sp>
          <p:nvSpPr>
            <p:cNvPr id="9" name="8 - Ελεύθερη σχεδίαση"/>
            <p:cNvSpPr/>
            <p:nvPr/>
          </p:nvSpPr>
          <p:spPr>
            <a:xfrm>
              <a:off x="1691680" y="4653136"/>
              <a:ext cx="5760640" cy="1916832"/>
            </a:xfrm>
            <a:custGeom>
              <a:avLst/>
              <a:gdLst>
                <a:gd name="connsiteX0" fmla="*/ 0 w 5760640"/>
                <a:gd name="connsiteY0" fmla="*/ 0 h 1440160"/>
                <a:gd name="connsiteX1" fmla="*/ 5760640 w 5760640"/>
                <a:gd name="connsiteY1" fmla="*/ 0 h 1440160"/>
                <a:gd name="connsiteX2" fmla="*/ 5760640 w 5760640"/>
                <a:gd name="connsiteY2" fmla="*/ 1440160 h 1440160"/>
                <a:gd name="connsiteX3" fmla="*/ 0 w 5760640"/>
                <a:gd name="connsiteY3" fmla="*/ 1440160 h 1440160"/>
                <a:gd name="connsiteX4" fmla="*/ 0 w 5760640"/>
                <a:gd name="connsiteY4" fmla="*/ 0 h 1440160"/>
                <a:gd name="connsiteX0" fmla="*/ 720080 w 5760640"/>
                <a:gd name="connsiteY0" fmla="*/ 0 h 1440160"/>
                <a:gd name="connsiteX1" fmla="*/ 5760640 w 5760640"/>
                <a:gd name="connsiteY1" fmla="*/ 0 h 1440160"/>
                <a:gd name="connsiteX2" fmla="*/ 5760640 w 5760640"/>
                <a:gd name="connsiteY2" fmla="*/ 1440160 h 1440160"/>
                <a:gd name="connsiteX3" fmla="*/ 0 w 5760640"/>
                <a:gd name="connsiteY3" fmla="*/ 1440160 h 1440160"/>
                <a:gd name="connsiteX4" fmla="*/ 720080 w 5760640"/>
                <a:gd name="connsiteY4" fmla="*/ 0 h 1440160"/>
                <a:gd name="connsiteX0" fmla="*/ 720080 w 5760640"/>
                <a:gd name="connsiteY0" fmla="*/ 0 h 1440160"/>
                <a:gd name="connsiteX1" fmla="*/ 5040560 w 5760640"/>
                <a:gd name="connsiteY1" fmla="*/ 0 h 1440160"/>
                <a:gd name="connsiteX2" fmla="*/ 5760640 w 5760640"/>
                <a:gd name="connsiteY2" fmla="*/ 1440160 h 1440160"/>
                <a:gd name="connsiteX3" fmla="*/ 0 w 5760640"/>
                <a:gd name="connsiteY3" fmla="*/ 1440160 h 1440160"/>
                <a:gd name="connsiteX4" fmla="*/ 720080 w 5760640"/>
                <a:gd name="connsiteY4" fmla="*/ 0 h 1440160"/>
                <a:gd name="connsiteX0" fmla="*/ 864096 w 5760640"/>
                <a:gd name="connsiteY0" fmla="*/ 0 h 1440160"/>
                <a:gd name="connsiteX1" fmla="*/ 5040560 w 5760640"/>
                <a:gd name="connsiteY1" fmla="*/ 0 h 1440160"/>
                <a:gd name="connsiteX2" fmla="*/ 5760640 w 5760640"/>
                <a:gd name="connsiteY2" fmla="*/ 1440160 h 1440160"/>
                <a:gd name="connsiteX3" fmla="*/ 0 w 5760640"/>
                <a:gd name="connsiteY3" fmla="*/ 1440160 h 1440160"/>
                <a:gd name="connsiteX4" fmla="*/ 864096 w 5760640"/>
                <a:gd name="connsiteY4" fmla="*/ 0 h 1440160"/>
                <a:gd name="connsiteX0" fmla="*/ 864096 w 5760640"/>
                <a:gd name="connsiteY0" fmla="*/ 0 h 1440160"/>
                <a:gd name="connsiteX1" fmla="*/ 4824536 w 5760640"/>
                <a:gd name="connsiteY1" fmla="*/ 0 h 1440160"/>
                <a:gd name="connsiteX2" fmla="*/ 5760640 w 5760640"/>
                <a:gd name="connsiteY2" fmla="*/ 1440160 h 1440160"/>
                <a:gd name="connsiteX3" fmla="*/ 0 w 5760640"/>
                <a:gd name="connsiteY3" fmla="*/ 1440160 h 1440160"/>
                <a:gd name="connsiteX4" fmla="*/ 864096 w 5760640"/>
                <a:gd name="connsiteY4" fmla="*/ 0 h 1440160"/>
                <a:gd name="connsiteX0" fmla="*/ 864096 w 5760640"/>
                <a:gd name="connsiteY0" fmla="*/ 0 h 1440160"/>
                <a:gd name="connsiteX1" fmla="*/ 4896544 w 5760640"/>
                <a:gd name="connsiteY1" fmla="*/ 0 h 1440160"/>
                <a:gd name="connsiteX2" fmla="*/ 5760640 w 5760640"/>
                <a:gd name="connsiteY2" fmla="*/ 1440160 h 1440160"/>
                <a:gd name="connsiteX3" fmla="*/ 0 w 5760640"/>
                <a:gd name="connsiteY3" fmla="*/ 1440160 h 1440160"/>
                <a:gd name="connsiteX4" fmla="*/ 864096 w 5760640"/>
                <a:gd name="connsiteY4" fmla="*/ 0 h 1440160"/>
                <a:gd name="connsiteX0" fmla="*/ 1080120 w 5760640"/>
                <a:gd name="connsiteY0" fmla="*/ 0 h 1440160"/>
                <a:gd name="connsiteX1" fmla="*/ 4896544 w 5760640"/>
                <a:gd name="connsiteY1" fmla="*/ 0 h 1440160"/>
                <a:gd name="connsiteX2" fmla="*/ 5760640 w 5760640"/>
                <a:gd name="connsiteY2" fmla="*/ 1440160 h 1440160"/>
                <a:gd name="connsiteX3" fmla="*/ 0 w 5760640"/>
                <a:gd name="connsiteY3" fmla="*/ 1440160 h 1440160"/>
                <a:gd name="connsiteX4" fmla="*/ 1080120 w 5760640"/>
                <a:gd name="connsiteY4" fmla="*/ 0 h 1440160"/>
                <a:gd name="connsiteX0" fmla="*/ 1080120 w 5760640"/>
                <a:gd name="connsiteY0" fmla="*/ 0 h 1440160"/>
                <a:gd name="connsiteX1" fmla="*/ 4680520 w 5760640"/>
                <a:gd name="connsiteY1" fmla="*/ 0 h 1440160"/>
                <a:gd name="connsiteX2" fmla="*/ 5760640 w 5760640"/>
                <a:gd name="connsiteY2" fmla="*/ 1440160 h 1440160"/>
                <a:gd name="connsiteX3" fmla="*/ 0 w 5760640"/>
                <a:gd name="connsiteY3" fmla="*/ 1440160 h 1440160"/>
                <a:gd name="connsiteX4" fmla="*/ 1080120 w 5760640"/>
                <a:gd name="connsiteY4" fmla="*/ 0 h 1440160"/>
                <a:gd name="connsiteX0" fmla="*/ 864096 w 5760640"/>
                <a:gd name="connsiteY0" fmla="*/ 0 h 1440160"/>
                <a:gd name="connsiteX1" fmla="*/ 4680520 w 5760640"/>
                <a:gd name="connsiteY1" fmla="*/ 0 h 1440160"/>
                <a:gd name="connsiteX2" fmla="*/ 5760640 w 5760640"/>
                <a:gd name="connsiteY2" fmla="*/ 1440160 h 1440160"/>
                <a:gd name="connsiteX3" fmla="*/ 0 w 5760640"/>
                <a:gd name="connsiteY3" fmla="*/ 1440160 h 1440160"/>
                <a:gd name="connsiteX4" fmla="*/ 864096 w 5760640"/>
                <a:gd name="connsiteY4" fmla="*/ 0 h 1440160"/>
                <a:gd name="connsiteX0" fmla="*/ 864096 w 5760640"/>
                <a:gd name="connsiteY0" fmla="*/ 0 h 1440160"/>
                <a:gd name="connsiteX1" fmla="*/ 4896544 w 5760640"/>
                <a:gd name="connsiteY1" fmla="*/ 0 h 1440160"/>
                <a:gd name="connsiteX2" fmla="*/ 5760640 w 5760640"/>
                <a:gd name="connsiteY2" fmla="*/ 1440160 h 1440160"/>
                <a:gd name="connsiteX3" fmla="*/ 0 w 5760640"/>
                <a:gd name="connsiteY3" fmla="*/ 1440160 h 1440160"/>
                <a:gd name="connsiteX4" fmla="*/ 864096 w 5760640"/>
                <a:gd name="connsiteY4" fmla="*/ 0 h 1440160"/>
                <a:gd name="connsiteX0" fmla="*/ 864096 w 5760640"/>
                <a:gd name="connsiteY0" fmla="*/ 0 h 1440160"/>
                <a:gd name="connsiteX1" fmla="*/ 4896544 w 5760640"/>
                <a:gd name="connsiteY1" fmla="*/ 0 h 1440160"/>
                <a:gd name="connsiteX2" fmla="*/ 5760640 w 5760640"/>
                <a:gd name="connsiteY2" fmla="*/ 1440160 h 1440160"/>
                <a:gd name="connsiteX3" fmla="*/ 1440160 w 5760640"/>
                <a:gd name="connsiteY3" fmla="*/ 1440160 h 1440160"/>
                <a:gd name="connsiteX4" fmla="*/ 0 w 5760640"/>
                <a:gd name="connsiteY4" fmla="*/ 1440160 h 1440160"/>
                <a:gd name="connsiteX5" fmla="*/ 864096 w 5760640"/>
                <a:gd name="connsiteY5" fmla="*/ 0 h 1440160"/>
                <a:gd name="connsiteX0" fmla="*/ 864096 w 5760640"/>
                <a:gd name="connsiteY0" fmla="*/ 0 h 1440160"/>
                <a:gd name="connsiteX1" fmla="*/ 4896544 w 5760640"/>
                <a:gd name="connsiteY1" fmla="*/ 0 h 1440160"/>
                <a:gd name="connsiteX2" fmla="*/ 5760640 w 5760640"/>
                <a:gd name="connsiteY2" fmla="*/ 1440160 h 1440160"/>
                <a:gd name="connsiteX3" fmla="*/ 1440160 w 5760640"/>
                <a:gd name="connsiteY3" fmla="*/ 1440160 h 1440160"/>
                <a:gd name="connsiteX4" fmla="*/ 0 w 5760640"/>
                <a:gd name="connsiteY4" fmla="*/ 1440160 h 1440160"/>
                <a:gd name="connsiteX5" fmla="*/ 864096 w 5760640"/>
                <a:gd name="connsiteY5" fmla="*/ 0 h 1440160"/>
                <a:gd name="connsiteX0" fmla="*/ 864096 w 5760640"/>
                <a:gd name="connsiteY0" fmla="*/ 0 h 1440160"/>
                <a:gd name="connsiteX1" fmla="*/ 4896544 w 5760640"/>
                <a:gd name="connsiteY1" fmla="*/ 0 h 1440160"/>
                <a:gd name="connsiteX2" fmla="*/ 5760640 w 5760640"/>
                <a:gd name="connsiteY2" fmla="*/ 1440160 h 1440160"/>
                <a:gd name="connsiteX3" fmla="*/ 1440160 w 5760640"/>
                <a:gd name="connsiteY3" fmla="*/ 833777 h 1440160"/>
                <a:gd name="connsiteX4" fmla="*/ 0 w 5760640"/>
                <a:gd name="connsiteY4" fmla="*/ 1440160 h 1440160"/>
                <a:gd name="connsiteX5" fmla="*/ 864096 w 5760640"/>
                <a:gd name="connsiteY5" fmla="*/ 0 h 1440160"/>
                <a:gd name="connsiteX0" fmla="*/ 864096 w 5760640"/>
                <a:gd name="connsiteY0" fmla="*/ 0 h 1743352"/>
                <a:gd name="connsiteX1" fmla="*/ 4896544 w 5760640"/>
                <a:gd name="connsiteY1" fmla="*/ 0 h 1743352"/>
                <a:gd name="connsiteX2" fmla="*/ 5760640 w 5760640"/>
                <a:gd name="connsiteY2" fmla="*/ 1440160 h 1743352"/>
                <a:gd name="connsiteX3" fmla="*/ 1440160 w 5760640"/>
                <a:gd name="connsiteY3" fmla="*/ 1743352 h 1743352"/>
                <a:gd name="connsiteX4" fmla="*/ 0 w 5760640"/>
                <a:gd name="connsiteY4" fmla="*/ 1440160 h 1743352"/>
                <a:gd name="connsiteX5" fmla="*/ 864096 w 5760640"/>
                <a:gd name="connsiteY5" fmla="*/ 0 h 1743352"/>
                <a:gd name="connsiteX0" fmla="*/ 864096 w 5760640"/>
                <a:gd name="connsiteY0" fmla="*/ 3587 h 1746939"/>
                <a:gd name="connsiteX1" fmla="*/ 1642363 w 5760640"/>
                <a:gd name="connsiteY1" fmla="*/ 0 h 1746939"/>
                <a:gd name="connsiteX2" fmla="*/ 4896544 w 5760640"/>
                <a:gd name="connsiteY2" fmla="*/ 3587 h 1746939"/>
                <a:gd name="connsiteX3" fmla="*/ 5760640 w 5760640"/>
                <a:gd name="connsiteY3" fmla="*/ 1443747 h 1746939"/>
                <a:gd name="connsiteX4" fmla="*/ 1440160 w 5760640"/>
                <a:gd name="connsiteY4" fmla="*/ 1746939 h 1746939"/>
                <a:gd name="connsiteX5" fmla="*/ 0 w 5760640"/>
                <a:gd name="connsiteY5" fmla="*/ 1443747 h 1746939"/>
                <a:gd name="connsiteX6" fmla="*/ 864096 w 5760640"/>
                <a:gd name="connsiteY6" fmla="*/ 3587 h 1746939"/>
                <a:gd name="connsiteX0" fmla="*/ 864096 w 5760640"/>
                <a:gd name="connsiteY0" fmla="*/ 3587 h 1746939"/>
                <a:gd name="connsiteX1" fmla="*/ 1642363 w 5760640"/>
                <a:gd name="connsiteY1" fmla="*/ 0 h 1746939"/>
                <a:gd name="connsiteX2" fmla="*/ 4896544 w 5760640"/>
                <a:gd name="connsiteY2" fmla="*/ 3587 h 1746939"/>
                <a:gd name="connsiteX3" fmla="*/ 5760640 w 5760640"/>
                <a:gd name="connsiteY3" fmla="*/ 1443747 h 1746939"/>
                <a:gd name="connsiteX4" fmla="*/ 1440160 w 5760640"/>
                <a:gd name="connsiteY4" fmla="*/ 1746939 h 1746939"/>
                <a:gd name="connsiteX5" fmla="*/ 0 w 5760640"/>
                <a:gd name="connsiteY5" fmla="*/ 1443747 h 1746939"/>
                <a:gd name="connsiteX6" fmla="*/ 864096 w 5760640"/>
                <a:gd name="connsiteY6" fmla="*/ 3587 h 1746939"/>
                <a:gd name="connsiteX0" fmla="*/ 864096 w 5760640"/>
                <a:gd name="connsiteY0" fmla="*/ 0 h 1743352"/>
                <a:gd name="connsiteX1" fmla="*/ 1584176 w 5760640"/>
                <a:gd name="connsiteY1" fmla="*/ 227394 h 1743352"/>
                <a:gd name="connsiteX2" fmla="*/ 4896544 w 5760640"/>
                <a:gd name="connsiteY2" fmla="*/ 0 h 1743352"/>
                <a:gd name="connsiteX3" fmla="*/ 5760640 w 5760640"/>
                <a:gd name="connsiteY3" fmla="*/ 1440160 h 1743352"/>
                <a:gd name="connsiteX4" fmla="*/ 1440160 w 5760640"/>
                <a:gd name="connsiteY4" fmla="*/ 1743352 h 1743352"/>
                <a:gd name="connsiteX5" fmla="*/ 0 w 5760640"/>
                <a:gd name="connsiteY5" fmla="*/ 1440160 h 1743352"/>
                <a:gd name="connsiteX6" fmla="*/ 864096 w 5760640"/>
                <a:gd name="connsiteY6" fmla="*/ 0 h 1743352"/>
                <a:gd name="connsiteX0" fmla="*/ 864096 w 5760640"/>
                <a:gd name="connsiteY0" fmla="*/ 0 h 1743352"/>
                <a:gd name="connsiteX1" fmla="*/ 1656184 w 5760640"/>
                <a:gd name="connsiteY1" fmla="*/ 303192 h 1743352"/>
                <a:gd name="connsiteX2" fmla="*/ 4896544 w 5760640"/>
                <a:gd name="connsiteY2" fmla="*/ 0 h 1743352"/>
                <a:gd name="connsiteX3" fmla="*/ 5760640 w 5760640"/>
                <a:gd name="connsiteY3" fmla="*/ 1440160 h 1743352"/>
                <a:gd name="connsiteX4" fmla="*/ 1440160 w 5760640"/>
                <a:gd name="connsiteY4" fmla="*/ 1743352 h 1743352"/>
                <a:gd name="connsiteX5" fmla="*/ 0 w 5760640"/>
                <a:gd name="connsiteY5" fmla="*/ 1440160 h 1743352"/>
                <a:gd name="connsiteX6" fmla="*/ 864096 w 5760640"/>
                <a:gd name="connsiteY6" fmla="*/ 0 h 1743352"/>
                <a:gd name="connsiteX0" fmla="*/ 864096 w 5760640"/>
                <a:gd name="connsiteY0" fmla="*/ 0 h 1743352"/>
                <a:gd name="connsiteX1" fmla="*/ 1656184 w 5760640"/>
                <a:gd name="connsiteY1" fmla="*/ 227394 h 1743352"/>
                <a:gd name="connsiteX2" fmla="*/ 4896544 w 5760640"/>
                <a:gd name="connsiteY2" fmla="*/ 0 h 1743352"/>
                <a:gd name="connsiteX3" fmla="*/ 5760640 w 5760640"/>
                <a:gd name="connsiteY3" fmla="*/ 1440160 h 1743352"/>
                <a:gd name="connsiteX4" fmla="*/ 1440160 w 5760640"/>
                <a:gd name="connsiteY4" fmla="*/ 1743352 h 1743352"/>
                <a:gd name="connsiteX5" fmla="*/ 0 w 5760640"/>
                <a:gd name="connsiteY5" fmla="*/ 1440160 h 1743352"/>
                <a:gd name="connsiteX6" fmla="*/ 864096 w 5760640"/>
                <a:gd name="connsiteY6" fmla="*/ 0 h 1743352"/>
                <a:gd name="connsiteX0" fmla="*/ 864096 w 5760640"/>
                <a:gd name="connsiteY0" fmla="*/ 0 h 2017718"/>
                <a:gd name="connsiteX1" fmla="*/ 1656184 w 5760640"/>
                <a:gd name="connsiteY1" fmla="*/ 227394 h 2017718"/>
                <a:gd name="connsiteX2" fmla="*/ 4896544 w 5760640"/>
                <a:gd name="connsiteY2" fmla="*/ 0 h 2017718"/>
                <a:gd name="connsiteX3" fmla="*/ 5760640 w 5760640"/>
                <a:gd name="connsiteY3" fmla="*/ 1440160 h 2017718"/>
                <a:gd name="connsiteX4" fmla="*/ 2952328 w 5760640"/>
                <a:gd name="connsiteY4" fmla="*/ 2017718 h 2017718"/>
                <a:gd name="connsiteX5" fmla="*/ 0 w 5760640"/>
                <a:gd name="connsiteY5" fmla="*/ 1440160 h 2017718"/>
                <a:gd name="connsiteX6" fmla="*/ 864096 w 5760640"/>
                <a:gd name="connsiteY6" fmla="*/ 0 h 2017718"/>
                <a:gd name="connsiteX0" fmla="*/ 864096 w 5760640"/>
                <a:gd name="connsiteY0" fmla="*/ 0 h 2017718"/>
                <a:gd name="connsiteX1" fmla="*/ 1656184 w 5760640"/>
                <a:gd name="connsiteY1" fmla="*/ 227394 h 2017718"/>
                <a:gd name="connsiteX2" fmla="*/ 4896544 w 5760640"/>
                <a:gd name="connsiteY2" fmla="*/ 0 h 2017718"/>
                <a:gd name="connsiteX3" fmla="*/ 5760640 w 5760640"/>
                <a:gd name="connsiteY3" fmla="*/ 1440160 h 2017718"/>
                <a:gd name="connsiteX4" fmla="*/ 2880320 w 5760640"/>
                <a:gd name="connsiteY4" fmla="*/ 2017718 h 2017718"/>
                <a:gd name="connsiteX5" fmla="*/ 0 w 5760640"/>
                <a:gd name="connsiteY5" fmla="*/ 1440160 h 2017718"/>
                <a:gd name="connsiteX6" fmla="*/ 864096 w 5760640"/>
                <a:gd name="connsiteY6" fmla="*/ 0 h 2017718"/>
                <a:gd name="connsiteX0" fmla="*/ 864096 w 5760640"/>
                <a:gd name="connsiteY0" fmla="*/ 0 h 2017718"/>
                <a:gd name="connsiteX1" fmla="*/ 2880320 w 5760640"/>
                <a:gd name="connsiteY1" fmla="*/ 378989 h 2017718"/>
                <a:gd name="connsiteX2" fmla="*/ 4896544 w 5760640"/>
                <a:gd name="connsiteY2" fmla="*/ 0 h 2017718"/>
                <a:gd name="connsiteX3" fmla="*/ 5760640 w 5760640"/>
                <a:gd name="connsiteY3" fmla="*/ 1440160 h 2017718"/>
                <a:gd name="connsiteX4" fmla="*/ 2880320 w 5760640"/>
                <a:gd name="connsiteY4" fmla="*/ 2017718 h 2017718"/>
                <a:gd name="connsiteX5" fmla="*/ 0 w 5760640"/>
                <a:gd name="connsiteY5" fmla="*/ 1440160 h 2017718"/>
                <a:gd name="connsiteX6" fmla="*/ 864096 w 5760640"/>
                <a:gd name="connsiteY6" fmla="*/ 0 h 2017718"/>
                <a:gd name="connsiteX0" fmla="*/ 864096 w 5760640"/>
                <a:gd name="connsiteY0" fmla="*/ 0 h 2017718"/>
                <a:gd name="connsiteX1" fmla="*/ 2880320 w 5760640"/>
                <a:gd name="connsiteY1" fmla="*/ 530585 h 2017718"/>
                <a:gd name="connsiteX2" fmla="*/ 4896544 w 5760640"/>
                <a:gd name="connsiteY2" fmla="*/ 0 h 2017718"/>
                <a:gd name="connsiteX3" fmla="*/ 5760640 w 5760640"/>
                <a:gd name="connsiteY3" fmla="*/ 1440160 h 2017718"/>
                <a:gd name="connsiteX4" fmla="*/ 2880320 w 5760640"/>
                <a:gd name="connsiteY4" fmla="*/ 2017718 h 2017718"/>
                <a:gd name="connsiteX5" fmla="*/ 0 w 5760640"/>
                <a:gd name="connsiteY5" fmla="*/ 1440160 h 2017718"/>
                <a:gd name="connsiteX6" fmla="*/ 864096 w 5760640"/>
                <a:gd name="connsiteY6" fmla="*/ 0 h 2017718"/>
                <a:gd name="connsiteX0" fmla="*/ 864096 w 5760640"/>
                <a:gd name="connsiteY0" fmla="*/ 0 h 2017718"/>
                <a:gd name="connsiteX1" fmla="*/ 2880320 w 5760640"/>
                <a:gd name="connsiteY1" fmla="*/ 378989 h 2017718"/>
                <a:gd name="connsiteX2" fmla="*/ 4896544 w 5760640"/>
                <a:gd name="connsiteY2" fmla="*/ 0 h 2017718"/>
                <a:gd name="connsiteX3" fmla="*/ 5760640 w 5760640"/>
                <a:gd name="connsiteY3" fmla="*/ 1440160 h 2017718"/>
                <a:gd name="connsiteX4" fmla="*/ 2880320 w 5760640"/>
                <a:gd name="connsiteY4" fmla="*/ 2017718 h 2017718"/>
                <a:gd name="connsiteX5" fmla="*/ 0 w 5760640"/>
                <a:gd name="connsiteY5" fmla="*/ 1440160 h 2017718"/>
                <a:gd name="connsiteX6" fmla="*/ 864096 w 5760640"/>
                <a:gd name="connsiteY6" fmla="*/ 0 h 2017718"/>
                <a:gd name="connsiteX0" fmla="*/ 864096 w 5760640"/>
                <a:gd name="connsiteY0" fmla="*/ 0 h 2017718"/>
                <a:gd name="connsiteX1" fmla="*/ 2880320 w 5760640"/>
                <a:gd name="connsiteY1" fmla="*/ 454787 h 2017718"/>
                <a:gd name="connsiteX2" fmla="*/ 4896544 w 5760640"/>
                <a:gd name="connsiteY2" fmla="*/ 0 h 2017718"/>
                <a:gd name="connsiteX3" fmla="*/ 5760640 w 5760640"/>
                <a:gd name="connsiteY3" fmla="*/ 1440160 h 2017718"/>
                <a:gd name="connsiteX4" fmla="*/ 2880320 w 5760640"/>
                <a:gd name="connsiteY4" fmla="*/ 2017718 h 2017718"/>
                <a:gd name="connsiteX5" fmla="*/ 0 w 5760640"/>
                <a:gd name="connsiteY5" fmla="*/ 1440160 h 2017718"/>
                <a:gd name="connsiteX6" fmla="*/ 864096 w 5760640"/>
                <a:gd name="connsiteY6" fmla="*/ 0 h 201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60640" h="2017718">
                  <a:moveTo>
                    <a:pt x="864096" y="0"/>
                  </a:moveTo>
                  <a:lnTo>
                    <a:pt x="2880320" y="454787"/>
                  </a:lnTo>
                  <a:lnTo>
                    <a:pt x="4896544" y="0"/>
                  </a:lnTo>
                  <a:lnTo>
                    <a:pt x="5760640" y="1440160"/>
                  </a:lnTo>
                  <a:lnTo>
                    <a:pt x="2880320" y="2017718"/>
                  </a:lnTo>
                  <a:lnTo>
                    <a:pt x="0" y="1440160"/>
                  </a:lnTo>
                  <a:lnTo>
                    <a:pt x="864096" y="0"/>
                  </a:lnTo>
                  <a:close/>
                </a:path>
              </a:pathLst>
            </a:custGeom>
            <a:gradFill flip="none" rotWithShape="1">
              <a:gsLst>
                <a:gs pos="4800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effectLst>
              <a:outerShdw blurRad="63500" dist="76200" dir="5400000" rotWithShape="0">
                <a:srgbClr val="000000">
                  <a:alpha val="4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atin typeface="Georgia" pitchFamily="18" charset="0"/>
              </a:endParaRPr>
            </a:p>
          </p:txBody>
        </p:sp>
      </p:grpSp>
      <p:grpSp>
        <p:nvGrpSpPr>
          <p:cNvPr id="3" name="16 - Ομάδα"/>
          <p:cNvGrpSpPr/>
          <p:nvPr/>
        </p:nvGrpSpPr>
        <p:grpSpPr>
          <a:xfrm>
            <a:off x="5076056" y="1412776"/>
            <a:ext cx="2160240" cy="1872208"/>
            <a:chOff x="3491880" y="1412776"/>
            <a:chExt cx="2160240" cy="1872208"/>
          </a:xfrm>
        </p:grpSpPr>
        <p:sp>
          <p:nvSpPr>
            <p:cNvPr id="18" name="17 - Ελεύθερη σχεδίαση"/>
            <p:cNvSpPr/>
            <p:nvPr/>
          </p:nvSpPr>
          <p:spPr>
            <a:xfrm>
              <a:off x="3491880" y="1412776"/>
              <a:ext cx="2160240" cy="1872208"/>
            </a:xfrm>
            <a:custGeom>
              <a:avLst/>
              <a:gdLst>
                <a:gd name="connsiteX0" fmla="*/ 0 w 2736304"/>
                <a:gd name="connsiteY0" fmla="*/ 2448272 h 2448272"/>
                <a:gd name="connsiteX1" fmla="*/ 1368152 w 2736304"/>
                <a:gd name="connsiteY1" fmla="*/ 0 h 2448272"/>
                <a:gd name="connsiteX2" fmla="*/ 2736304 w 2736304"/>
                <a:gd name="connsiteY2" fmla="*/ 2448272 h 2448272"/>
                <a:gd name="connsiteX3" fmla="*/ 0 w 2736304"/>
                <a:gd name="connsiteY3" fmla="*/ 2448272 h 2448272"/>
                <a:gd name="connsiteX0" fmla="*/ 0 w 2592288"/>
                <a:gd name="connsiteY0" fmla="*/ 2448272 h 2448272"/>
                <a:gd name="connsiteX1" fmla="*/ 1224136 w 2592288"/>
                <a:gd name="connsiteY1" fmla="*/ 0 h 2448272"/>
                <a:gd name="connsiteX2" fmla="*/ 2592288 w 2592288"/>
                <a:gd name="connsiteY2" fmla="*/ 2448272 h 2448272"/>
                <a:gd name="connsiteX3" fmla="*/ 0 w 2592288"/>
                <a:gd name="connsiteY3" fmla="*/ 2448272 h 2448272"/>
                <a:gd name="connsiteX0" fmla="*/ 0 w 2448272"/>
                <a:gd name="connsiteY0" fmla="*/ 2448272 h 2448272"/>
                <a:gd name="connsiteX1" fmla="*/ 1224136 w 2448272"/>
                <a:gd name="connsiteY1" fmla="*/ 0 h 2448272"/>
                <a:gd name="connsiteX2" fmla="*/ 2448272 w 2448272"/>
                <a:gd name="connsiteY2" fmla="*/ 2448272 h 2448272"/>
                <a:gd name="connsiteX3" fmla="*/ 0 w 2448272"/>
                <a:gd name="connsiteY3" fmla="*/ 2448272 h 2448272"/>
                <a:gd name="connsiteX0" fmla="*/ 0 w 2376264"/>
                <a:gd name="connsiteY0" fmla="*/ 2448272 h 2448272"/>
                <a:gd name="connsiteX1" fmla="*/ 1152128 w 2376264"/>
                <a:gd name="connsiteY1" fmla="*/ 0 h 2448272"/>
                <a:gd name="connsiteX2" fmla="*/ 2376264 w 2376264"/>
                <a:gd name="connsiteY2" fmla="*/ 2448272 h 2448272"/>
                <a:gd name="connsiteX3" fmla="*/ 0 w 2376264"/>
                <a:gd name="connsiteY3" fmla="*/ 2448272 h 2448272"/>
                <a:gd name="connsiteX0" fmla="*/ 0 w 2448272"/>
                <a:gd name="connsiteY0" fmla="*/ 2448272 h 2448272"/>
                <a:gd name="connsiteX1" fmla="*/ 1224136 w 2448272"/>
                <a:gd name="connsiteY1" fmla="*/ 0 h 2448272"/>
                <a:gd name="connsiteX2" fmla="*/ 2448272 w 2448272"/>
                <a:gd name="connsiteY2" fmla="*/ 2448272 h 2448272"/>
                <a:gd name="connsiteX3" fmla="*/ 0 w 2448272"/>
                <a:gd name="connsiteY3" fmla="*/ 2448272 h 2448272"/>
                <a:gd name="connsiteX0" fmla="*/ 0 w 2520280"/>
                <a:gd name="connsiteY0" fmla="*/ 2448272 h 2448272"/>
                <a:gd name="connsiteX1" fmla="*/ 1224136 w 2520280"/>
                <a:gd name="connsiteY1" fmla="*/ 0 h 2448272"/>
                <a:gd name="connsiteX2" fmla="*/ 2520280 w 2520280"/>
                <a:gd name="connsiteY2" fmla="*/ 2448272 h 2448272"/>
                <a:gd name="connsiteX3" fmla="*/ 0 w 2520280"/>
                <a:gd name="connsiteY3" fmla="*/ 2448272 h 2448272"/>
                <a:gd name="connsiteX0" fmla="*/ 0 w 2592288"/>
                <a:gd name="connsiteY0" fmla="*/ 2448272 h 2448272"/>
                <a:gd name="connsiteX1" fmla="*/ 1296144 w 2592288"/>
                <a:gd name="connsiteY1" fmla="*/ 0 h 2448272"/>
                <a:gd name="connsiteX2" fmla="*/ 2592288 w 2592288"/>
                <a:gd name="connsiteY2" fmla="*/ 2448272 h 2448272"/>
                <a:gd name="connsiteX3" fmla="*/ 0 w 2592288"/>
                <a:gd name="connsiteY3" fmla="*/ 2448272 h 2448272"/>
                <a:gd name="connsiteX0" fmla="*/ 0 w 2592288"/>
                <a:gd name="connsiteY0" fmla="*/ 2088232 h 2088232"/>
                <a:gd name="connsiteX1" fmla="*/ 1296144 w 2592288"/>
                <a:gd name="connsiteY1" fmla="*/ 0 h 2088232"/>
                <a:gd name="connsiteX2" fmla="*/ 2592288 w 2592288"/>
                <a:gd name="connsiteY2" fmla="*/ 2088232 h 2088232"/>
                <a:gd name="connsiteX3" fmla="*/ 0 w 2592288"/>
                <a:gd name="connsiteY3" fmla="*/ 2088232 h 2088232"/>
                <a:gd name="connsiteX0" fmla="*/ 0 w 2592288"/>
                <a:gd name="connsiteY0" fmla="*/ 1800200 h 1800200"/>
                <a:gd name="connsiteX1" fmla="*/ 1296144 w 2592288"/>
                <a:gd name="connsiteY1" fmla="*/ 0 h 1800200"/>
                <a:gd name="connsiteX2" fmla="*/ 2592288 w 2592288"/>
                <a:gd name="connsiteY2" fmla="*/ 1800200 h 1800200"/>
                <a:gd name="connsiteX3" fmla="*/ 0 w 2592288"/>
                <a:gd name="connsiteY3" fmla="*/ 1800200 h 1800200"/>
                <a:gd name="connsiteX0" fmla="*/ 0 w 2592288"/>
                <a:gd name="connsiteY0" fmla="*/ 1584176 h 1584176"/>
                <a:gd name="connsiteX1" fmla="*/ 1296144 w 2592288"/>
                <a:gd name="connsiteY1" fmla="*/ 0 h 1584176"/>
                <a:gd name="connsiteX2" fmla="*/ 2592288 w 2592288"/>
                <a:gd name="connsiteY2" fmla="*/ 1584176 h 1584176"/>
                <a:gd name="connsiteX3" fmla="*/ 0 w 2592288"/>
                <a:gd name="connsiteY3" fmla="*/ 1584176 h 1584176"/>
                <a:gd name="connsiteX0" fmla="*/ 0 w 2448272"/>
                <a:gd name="connsiteY0" fmla="*/ 1584176 h 1584176"/>
                <a:gd name="connsiteX1" fmla="*/ 1152128 w 2448272"/>
                <a:gd name="connsiteY1" fmla="*/ 0 h 1584176"/>
                <a:gd name="connsiteX2" fmla="*/ 2448272 w 2448272"/>
                <a:gd name="connsiteY2" fmla="*/ 1584176 h 1584176"/>
                <a:gd name="connsiteX3" fmla="*/ 0 w 2448272"/>
                <a:gd name="connsiteY3" fmla="*/ 1584176 h 1584176"/>
                <a:gd name="connsiteX0" fmla="*/ 0 w 2304256"/>
                <a:gd name="connsiteY0" fmla="*/ 1584176 h 1584176"/>
                <a:gd name="connsiteX1" fmla="*/ 1152128 w 2304256"/>
                <a:gd name="connsiteY1" fmla="*/ 0 h 1584176"/>
                <a:gd name="connsiteX2" fmla="*/ 2304256 w 2304256"/>
                <a:gd name="connsiteY2" fmla="*/ 1584176 h 1584176"/>
                <a:gd name="connsiteX3" fmla="*/ 0 w 2304256"/>
                <a:gd name="connsiteY3" fmla="*/ 1584176 h 1584176"/>
                <a:gd name="connsiteX0" fmla="*/ 0 w 2232248"/>
                <a:gd name="connsiteY0" fmla="*/ 1584176 h 1584176"/>
                <a:gd name="connsiteX1" fmla="*/ 1080120 w 2232248"/>
                <a:gd name="connsiteY1" fmla="*/ 0 h 1584176"/>
                <a:gd name="connsiteX2" fmla="*/ 2232248 w 2232248"/>
                <a:gd name="connsiteY2" fmla="*/ 1584176 h 1584176"/>
                <a:gd name="connsiteX3" fmla="*/ 0 w 2232248"/>
                <a:gd name="connsiteY3" fmla="*/ 1584176 h 1584176"/>
                <a:gd name="connsiteX0" fmla="*/ 0 w 2160240"/>
                <a:gd name="connsiteY0" fmla="*/ 1584176 h 1584176"/>
                <a:gd name="connsiteX1" fmla="*/ 1080120 w 2160240"/>
                <a:gd name="connsiteY1" fmla="*/ 0 h 1584176"/>
                <a:gd name="connsiteX2" fmla="*/ 2160240 w 2160240"/>
                <a:gd name="connsiteY2" fmla="*/ 1584176 h 1584176"/>
                <a:gd name="connsiteX3" fmla="*/ 0 w 2160240"/>
                <a:gd name="connsiteY3" fmla="*/ 1584176 h 1584176"/>
                <a:gd name="connsiteX0" fmla="*/ 0 w 2160240"/>
                <a:gd name="connsiteY0" fmla="*/ 1656184 h 1656184"/>
                <a:gd name="connsiteX1" fmla="*/ 1080120 w 2160240"/>
                <a:gd name="connsiteY1" fmla="*/ 0 h 1656184"/>
                <a:gd name="connsiteX2" fmla="*/ 2160240 w 2160240"/>
                <a:gd name="connsiteY2" fmla="*/ 1656184 h 1656184"/>
                <a:gd name="connsiteX3" fmla="*/ 0 w 2160240"/>
                <a:gd name="connsiteY3" fmla="*/ 1656184 h 1656184"/>
                <a:gd name="connsiteX0" fmla="*/ 0 w 2160240"/>
                <a:gd name="connsiteY0" fmla="*/ 1656184 h 1656184"/>
                <a:gd name="connsiteX1" fmla="*/ 1080120 w 2160240"/>
                <a:gd name="connsiteY1" fmla="*/ 0 h 1656184"/>
                <a:gd name="connsiteX2" fmla="*/ 2160240 w 2160240"/>
                <a:gd name="connsiteY2" fmla="*/ 1656184 h 1656184"/>
                <a:gd name="connsiteX3" fmla="*/ 1080120 w 2160240"/>
                <a:gd name="connsiteY3" fmla="*/ 1647303 h 1656184"/>
                <a:gd name="connsiteX4" fmla="*/ 0 w 2160240"/>
                <a:gd name="connsiteY4" fmla="*/ 1656184 h 1656184"/>
                <a:gd name="connsiteX0" fmla="*/ 0 w 2160240"/>
                <a:gd name="connsiteY0" fmla="*/ 1656184 h 1656184"/>
                <a:gd name="connsiteX1" fmla="*/ 1080120 w 2160240"/>
                <a:gd name="connsiteY1" fmla="*/ 0 h 1656184"/>
                <a:gd name="connsiteX2" fmla="*/ 2160240 w 2160240"/>
                <a:gd name="connsiteY2" fmla="*/ 1656184 h 1656184"/>
                <a:gd name="connsiteX3" fmla="*/ 1080120 w 2160240"/>
                <a:gd name="connsiteY3" fmla="*/ 1647303 h 1656184"/>
                <a:gd name="connsiteX4" fmla="*/ 0 w 2160240"/>
                <a:gd name="connsiteY4" fmla="*/ 1656184 h 1656184"/>
                <a:gd name="connsiteX0" fmla="*/ 0 w 2160240"/>
                <a:gd name="connsiteY0" fmla="*/ 1656184 h 1656184"/>
                <a:gd name="connsiteX1" fmla="*/ 1080120 w 2160240"/>
                <a:gd name="connsiteY1" fmla="*/ 0 h 1656184"/>
                <a:gd name="connsiteX2" fmla="*/ 2160240 w 2160240"/>
                <a:gd name="connsiteY2" fmla="*/ 1656184 h 1656184"/>
                <a:gd name="connsiteX3" fmla="*/ 1080120 w 2160240"/>
                <a:gd name="connsiteY3" fmla="*/ 1440160 h 1656184"/>
                <a:gd name="connsiteX4" fmla="*/ 0 w 2160240"/>
                <a:gd name="connsiteY4" fmla="*/ 1656184 h 1656184"/>
                <a:gd name="connsiteX0" fmla="*/ 0 w 2160240"/>
                <a:gd name="connsiteY0" fmla="*/ 1656184 h 1656184"/>
                <a:gd name="connsiteX1" fmla="*/ 1080120 w 2160240"/>
                <a:gd name="connsiteY1" fmla="*/ 0 h 1656184"/>
                <a:gd name="connsiteX2" fmla="*/ 2160240 w 2160240"/>
                <a:gd name="connsiteY2" fmla="*/ 1656184 h 1656184"/>
                <a:gd name="connsiteX3" fmla="*/ 1080120 w 2160240"/>
                <a:gd name="connsiteY3" fmla="*/ 1296144 h 1656184"/>
                <a:gd name="connsiteX4" fmla="*/ 0 w 2160240"/>
                <a:gd name="connsiteY4" fmla="*/ 1656184 h 1656184"/>
                <a:gd name="connsiteX0" fmla="*/ 0 w 2160240"/>
                <a:gd name="connsiteY0" fmla="*/ 1656184 h 1800200"/>
                <a:gd name="connsiteX1" fmla="*/ 1080120 w 2160240"/>
                <a:gd name="connsiteY1" fmla="*/ 0 h 1800200"/>
                <a:gd name="connsiteX2" fmla="*/ 2160240 w 2160240"/>
                <a:gd name="connsiteY2" fmla="*/ 1656184 h 1800200"/>
                <a:gd name="connsiteX3" fmla="*/ 792088 w 2160240"/>
                <a:gd name="connsiteY3" fmla="*/ 1800200 h 1800200"/>
                <a:gd name="connsiteX4" fmla="*/ 0 w 2160240"/>
                <a:gd name="connsiteY4" fmla="*/ 1656184 h 1800200"/>
                <a:gd name="connsiteX0" fmla="*/ 0 w 2160240"/>
                <a:gd name="connsiteY0" fmla="*/ 1656184 h 2016224"/>
                <a:gd name="connsiteX1" fmla="*/ 1080120 w 2160240"/>
                <a:gd name="connsiteY1" fmla="*/ 0 h 2016224"/>
                <a:gd name="connsiteX2" fmla="*/ 2160240 w 2160240"/>
                <a:gd name="connsiteY2" fmla="*/ 1656184 h 2016224"/>
                <a:gd name="connsiteX3" fmla="*/ 792088 w 2160240"/>
                <a:gd name="connsiteY3" fmla="*/ 2016224 h 2016224"/>
                <a:gd name="connsiteX4" fmla="*/ 0 w 2160240"/>
                <a:gd name="connsiteY4" fmla="*/ 1656184 h 2016224"/>
                <a:gd name="connsiteX0" fmla="*/ 0 w 2160240"/>
                <a:gd name="connsiteY0" fmla="*/ 1656184 h 1944216"/>
                <a:gd name="connsiteX1" fmla="*/ 1080120 w 2160240"/>
                <a:gd name="connsiteY1" fmla="*/ 0 h 1944216"/>
                <a:gd name="connsiteX2" fmla="*/ 2160240 w 2160240"/>
                <a:gd name="connsiteY2" fmla="*/ 1656184 h 1944216"/>
                <a:gd name="connsiteX3" fmla="*/ 1512168 w 2160240"/>
                <a:gd name="connsiteY3" fmla="*/ 1944216 h 1944216"/>
                <a:gd name="connsiteX4" fmla="*/ 0 w 2160240"/>
                <a:gd name="connsiteY4" fmla="*/ 1656184 h 1944216"/>
                <a:gd name="connsiteX0" fmla="*/ 0 w 2160240"/>
                <a:gd name="connsiteY0" fmla="*/ 1656184 h 1872208"/>
                <a:gd name="connsiteX1" fmla="*/ 1080120 w 2160240"/>
                <a:gd name="connsiteY1" fmla="*/ 0 h 1872208"/>
                <a:gd name="connsiteX2" fmla="*/ 2160240 w 2160240"/>
                <a:gd name="connsiteY2" fmla="*/ 1656184 h 1872208"/>
                <a:gd name="connsiteX3" fmla="*/ 792088 w 2160240"/>
                <a:gd name="connsiteY3" fmla="*/ 1872208 h 1872208"/>
                <a:gd name="connsiteX4" fmla="*/ 0 w 2160240"/>
                <a:gd name="connsiteY4" fmla="*/ 1656184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240" h="1872208">
                  <a:moveTo>
                    <a:pt x="0" y="1656184"/>
                  </a:moveTo>
                  <a:lnTo>
                    <a:pt x="1080120" y="0"/>
                  </a:lnTo>
                  <a:lnTo>
                    <a:pt x="2160240" y="1656184"/>
                  </a:lnTo>
                  <a:lnTo>
                    <a:pt x="792088" y="1872208"/>
                  </a:lnTo>
                  <a:lnTo>
                    <a:pt x="0" y="1656184"/>
                  </a:lnTo>
                  <a:close/>
                </a:path>
              </a:pathLst>
            </a:custGeom>
            <a:gradFill flip="none" rotWithShape="1">
              <a:gsLst>
                <a:gs pos="34000">
                  <a:schemeClr val="accent1">
                    <a:shade val="15000"/>
                    <a:satMod val="180000"/>
                  </a:schemeClr>
                </a:gs>
                <a:gs pos="50000">
                  <a:schemeClr val="accent1">
                    <a:shade val="45000"/>
                    <a:satMod val="170000"/>
                  </a:schemeClr>
                </a:gs>
                <a:gs pos="70000">
                  <a:schemeClr val="accent1">
                    <a:tint val="99000"/>
                    <a:shade val="65000"/>
                    <a:satMod val="155000"/>
                  </a:schemeClr>
                </a:gs>
                <a:gs pos="100000">
                  <a:schemeClr val="accent1">
                    <a:tint val="95500"/>
                    <a:shade val="100000"/>
                    <a:satMod val="155000"/>
                  </a:schemeClr>
                </a:gs>
              </a:gsLst>
              <a:lin ang="0" scaled="1"/>
              <a:tileRect/>
            </a:gradFill>
            <a:effectLst>
              <a:outerShdw blurRad="63500" dist="76200" dir="5400000" rotWithShape="0">
                <a:srgbClr val="000000">
                  <a:alpha val="4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atin typeface="Georgia" pitchFamily="18" charset="0"/>
              </a:endParaRPr>
            </a:p>
          </p:txBody>
        </p:sp>
        <p:sp>
          <p:nvSpPr>
            <p:cNvPr id="19" name="18 - Ελεύθερη σχεδίαση"/>
            <p:cNvSpPr/>
            <p:nvPr/>
          </p:nvSpPr>
          <p:spPr>
            <a:xfrm>
              <a:off x="3491880" y="1412776"/>
              <a:ext cx="2160240" cy="1656184"/>
            </a:xfrm>
            <a:custGeom>
              <a:avLst/>
              <a:gdLst>
                <a:gd name="connsiteX0" fmla="*/ 0 w 2736304"/>
                <a:gd name="connsiteY0" fmla="*/ 2448272 h 2448272"/>
                <a:gd name="connsiteX1" fmla="*/ 1368152 w 2736304"/>
                <a:gd name="connsiteY1" fmla="*/ 0 h 2448272"/>
                <a:gd name="connsiteX2" fmla="*/ 2736304 w 2736304"/>
                <a:gd name="connsiteY2" fmla="*/ 2448272 h 2448272"/>
                <a:gd name="connsiteX3" fmla="*/ 0 w 2736304"/>
                <a:gd name="connsiteY3" fmla="*/ 2448272 h 2448272"/>
                <a:gd name="connsiteX0" fmla="*/ 0 w 2592288"/>
                <a:gd name="connsiteY0" fmla="*/ 2448272 h 2448272"/>
                <a:gd name="connsiteX1" fmla="*/ 1224136 w 2592288"/>
                <a:gd name="connsiteY1" fmla="*/ 0 h 2448272"/>
                <a:gd name="connsiteX2" fmla="*/ 2592288 w 2592288"/>
                <a:gd name="connsiteY2" fmla="*/ 2448272 h 2448272"/>
                <a:gd name="connsiteX3" fmla="*/ 0 w 2592288"/>
                <a:gd name="connsiteY3" fmla="*/ 2448272 h 2448272"/>
                <a:gd name="connsiteX0" fmla="*/ 0 w 2448272"/>
                <a:gd name="connsiteY0" fmla="*/ 2448272 h 2448272"/>
                <a:gd name="connsiteX1" fmla="*/ 1224136 w 2448272"/>
                <a:gd name="connsiteY1" fmla="*/ 0 h 2448272"/>
                <a:gd name="connsiteX2" fmla="*/ 2448272 w 2448272"/>
                <a:gd name="connsiteY2" fmla="*/ 2448272 h 2448272"/>
                <a:gd name="connsiteX3" fmla="*/ 0 w 2448272"/>
                <a:gd name="connsiteY3" fmla="*/ 2448272 h 2448272"/>
                <a:gd name="connsiteX0" fmla="*/ 0 w 2376264"/>
                <a:gd name="connsiteY0" fmla="*/ 2448272 h 2448272"/>
                <a:gd name="connsiteX1" fmla="*/ 1152128 w 2376264"/>
                <a:gd name="connsiteY1" fmla="*/ 0 h 2448272"/>
                <a:gd name="connsiteX2" fmla="*/ 2376264 w 2376264"/>
                <a:gd name="connsiteY2" fmla="*/ 2448272 h 2448272"/>
                <a:gd name="connsiteX3" fmla="*/ 0 w 2376264"/>
                <a:gd name="connsiteY3" fmla="*/ 2448272 h 2448272"/>
                <a:gd name="connsiteX0" fmla="*/ 0 w 2448272"/>
                <a:gd name="connsiteY0" fmla="*/ 2448272 h 2448272"/>
                <a:gd name="connsiteX1" fmla="*/ 1224136 w 2448272"/>
                <a:gd name="connsiteY1" fmla="*/ 0 h 2448272"/>
                <a:gd name="connsiteX2" fmla="*/ 2448272 w 2448272"/>
                <a:gd name="connsiteY2" fmla="*/ 2448272 h 2448272"/>
                <a:gd name="connsiteX3" fmla="*/ 0 w 2448272"/>
                <a:gd name="connsiteY3" fmla="*/ 2448272 h 2448272"/>
                <a:gd name="connsiteX0" fmla="*/ 0 w 2520280"/>
                <a:gd name="connsiteY0" fmla="*/ 2448272 h 2448272"/>
                <a:gd name="connsiteX1" fmla="*/ 1224136 w 2520280"/>
                <a:gd name="connsiteY1" fmla="*/ 0 h 2448272"/>
                <a:gd name="connsiteX2" fmla="*/ 2520280 w 2520280"/>
                <a:gd name="connsiteY2" fmla="*/ 2448272 h 2448272"/>
                <a:gd name="connsiteX3" fmla="*/ 0 w 2520280"/>
                <a:gd name="connsiteY3" fmla="*/ 2448272 h 2448272"/>
                <a:gd name="connsiteX0" fmla="*/ 0 w 2592288"/>
                <a:gd name="connsiteY0" fmla="*/ 2448272 h 2448272"/>
                <a:gd name="connsiteX1" fmla="*/ 1296144 w 2592288"/>
                <a:gd name="connsiteY1" fmla="*/ 0 h 2448272"/>
                <a:gd name="connsiteX2" fmla="*/ 2592288 w 2592288"/>
                <a:gd name="connsiteY2" fmla="*/ 2448272 h 2448272"/>
                <a:gd name="connsiteX3" fmla="*/ 0 w 2592288"/>
                <a:gd name="connsiteY3" fmla="*/ 2448272 h 2448272"/>
                <a:gd name="connsiteX0" fmla="*/ 0 w 2592288"/>
                <a:gd name="connsiteY0" fmla="*/ 2088232 h 2088232"/>
                <a:gd name="connsiteX1" fmla="*/ 1296144 w 2592288"/>
                <a:gd name="connsiteY1" fmla="*/ 0 h 2088232"/>
                <a:gd name="connsiteX2" fmla="*/ 2592288 w 2592288"/>
                <a:gd name="connsiteY2" fmla="*/ 2088232 h 2088232"/>
                <a:gd name="connsiteX3" fmla="*/ 0 w 2592288"/>
                <a:gd name="connsiteY3" fmla="*/ 2088232 h 2088232"/>
                <a:gd name="connsiteX0" fmla="*/ 0 w 2592288"/>
                <a:gd name="connsiteY0" fmla="*/ 1800200 h 1800200"/>
                <a:gd name="connsiteX1" fmla="*/ 1296144 w 2592288"/>
                <a:gd name="connsiteY1" fmla="*/ 0 h 1800200"/>
                <a:gd name="connsiteX2" fmla="*/ 2592288 w 2592288"/>
                <a:gd name="connsiteY2" fmla="*/ 1800200 h 1800200"/>
                <a:gd name="connsiteX3" fmla="*/ 0 w 2592288"/>
                <a:gd name="connsiteY3" fmla="*/ 1800200 h 1800200"/>
                <a:gd name="connsiteX0" fmla="*/ 0 w 2592288"/>
                <a:gd name="connsiteY0" fmla="*/ 1584176 h 1584176"/>
                <a:gd name="connsiteX1" fmla="*/ 1296144 w 2592288"/>
                <a:gd name="connsiteY1" fmla="*/ 0 h 1584176"/>
                <a:gd name="connsiteX2" fmla="*/ 2592288 w 2592288"/>
                <a:gd name="connsiteY2" fmla="*/ 1584176 h 1584176"/>
                <a:gd name="connsiteX3" fmla="*/ 0 w 2592288"/>
                <a:gd name="connsiteY3" fmla="*/ 1584176 h 1584176"/>
                <a:gd name="connsiteX0" fmla="*/ 0 w 2448272"/>
                <a:gd name="connsiteY0" fmla="*/ 1584176 h 1584176"/>
                <a:gd name="connsiteX1" fmla="*/ 1152128 w 2448272"/>
                <a:gd name="connsiteY1" fmla="*/ 0 h 1584176"/>
                <a:gd name="connsiteX2" fmla="*/ 2448272 w 2448272"/>
                <a:gd name="connsiteY2" fmla="*/ 1584176 h 1584176"/>
                <a:gd name="connsiteX3" fmla="*/ 0 w 2448272"/>
                <a:gd name="connsiteY3" fmla="*/ 1584176 h 1584176"/>
                <a:gd name="connsiteX0" fmla="*/ 0 w 2304256"/>
                <a:gd name="connsiteY0" fmla="*/ 1584176 h 1584176"/>
                <a:gd name="connsiteX1" fmla="*/ 1152128 w 2304256"/>
                <a:gd name="connsiteY1" fmla="*/ 0 h 1584176"/>
                <a:gd name="connsiteX2" fmla="*/ 2304256 w 2304256"/>
                <a:gd name="connsiteY2" fmla="*/ 1584176 h 1584176"/>
                <a:gd name="connsiteX3" fmla="*/ 0 w 2304256"/>
                <a:gd name="connsiteY3" fmla="*/ 1584176 h 1584176"/>
                <a:gd name="connsiteX0" fmla="*/ 0 w 2232248"/>
                <a:gd name="connsiteY0" fmla="*/ 1584176 h 1584176"/>
                <a:gd name="connsiteX1" fmla="*/ 1080120 w 2232248"/>
                <a:gd name="connsiteY1" fmla="*/ 0 h 1584176"/>
                <a:gd name="connsiteX2" fmla="*/ 2232248 w 2232248"/>
                <a:gd name="connsiteY2" fmla="*/ 1584176 h 1584176"/>
                <a:gd name="connsiteX3" fmla="*/ 0 w 2232248"/>
                <a:gd name="connsiteY3" fmla="*/ 1584176 h 1584176"/>
                <a:gd name="connsiteX0" fmla="*/ 0 w 2160240"/>
                <a:gd name="connsiteY0" fmla="*/ 1584176 h 1584176"/>
                <a:gd name="connsiteX1" fmla="*/ 1080120 w 2160240"/>
                <a:gd name="connsiteY1" fmla="*/ 0 h 1584176"/>
                <a:gd name="connsiteX2" fmla="*/ 2160240 w 2160240"/>
                <a:gd name="connsiteY2" fmla="*/ 1584176 h 1584176"/>
                <a:gd name="connsiteX3" fmla="*/ 0 w 2160240"/>
                <a:gd name="connsiteY3" fmla="*/ 1584176 h 1584176"/>
                <a:gd name="connsiteX0" fmla="*/ 0 w 2160240"/>
                <a:gd name="connsiteY0" fmla="*/ 1656184 h 1656184"/>
                <a:gd name="connsiteX1" fmla="*/ 1080120 w 2160240"/>
                <a:gd name="connsiteY1" fmla="*/ 0 h 1656184"/>
                <a:gd name="connsiteX2" fmla="*/ 2160240 w 2160240"/>
                <a:gd name="connsiteY2" fmla="*/ 1656184 h 1656184"/>
                <a:gd name="connsiteX3" fmla="*/ 0 w 2160240"/>
                <a:gd name="connsiteY3" fmla="*/ 1656184 h 1656184"/>
                <a:gd name="connsiteX0" fmla="*/ 0 w 2160240"/>
                <a:gd name="connsiteY0" fmla="*/ 1656184 h 1656184"/>
                <a:gd name="connsiteX1" fmla="*/ 1080120 w 2160240"/>
                <a:gd name="connsiteY1" fmla="*/ 0 h 1656184"/>
                <a:gd name="connsiteX2" fmla="*/ 2160240 w 2160240"/>
                <a:gd name="connsiteY2" fmla="*/ 1656184 h 1656184"/>
                <a:gd name="connsiteX3" fmla="*/ 1080120 w 2160240"/>
                <a:gd name="connsiteY3" fmla="*/ 1647303 h 1656184"/>
                <a:gd name="connsiteX4" fmla="*/ 0 w 2160240"/>
                <a:gd name="connsiteY4" fmla="*/ 1656184 h 1656184"/>
                <a:gd name="connsiteX0" fmla="*/ 0 w 2160240"/>
                <a:gd name="connsiteY0" fmla="*/ 1656184 h 1656184"/>
                <a:gd name="connsiteX1" fmla="*/ 1080120 w 2160240"/>
                <a:gd name="connsiteY1" fmla="*/ 0 h 1656184"/>
                <a:gd name="connsiteX2" fmla="*/ 2160240 w 2160240"/>
                <a:gd name="connsiteY2" fmla="*/ 1656184 h 1656184"/>
                <a:gd name="connsiteX3" fmla="*/ 1080120 w 2160240"/>
                <a:gd name="connsiteY3" fmla="*/ 1647303 h 1656184"/>
                <a:gd name="connsiteX4" fmla="*/ 0 w 2160240"/>
                <a:gd name="connsiteY4" fmla="*/ 1656184 h 1656184"/>
                <a:gd name="connsiteX0" fmla="*/ 0 w 2160240"/>
                <a:gd name="connsiteY0" fmla="*/ 1656184 h 1656184"/>
                <a:gd name="connsiteX1" fmla="*/ 1080120 w 2160240"/>
                <a:gd name="connsiteY1" fmla="*/ 0 h 1656184"/>
                <a:gd name="connsiteX2" fmla="*/ 2160240 w 2160240"/>
                <a:gd name="connsiteY2" fmla="*/ 1656184 h 1656184"/>
                <a:gd name="connsiteX3" fmla="*/ 1080120 w 2160240"/>
                <a:gd name="connsiteY3" fmla="*/ 1440160 h 1656184"/>
                <a:gd name="connsiteX4" fmla="*/ 0 w 2160240"/>
                <a:gd name="connsiteY4" fmla="*/ 1656184 h 1656184"/>
                <a:gd name="connsiteX0" fmla="*/ 0 w 2160240"/>
                <a:gd name="connsiteY0" fmla="*/ 1656184 h 1656184"/>
                <a:gd name="connsiteX1" fmla="*/ 1080120 w 2160240"/>
                <a:gd name="connsiteY1" fmla="*/ 0 h 1656184"/>
                <a:gd name="connsiteX2" fmla="*/ 2160240 w 2160240"/>
                <a:gd name="connsiteY2" fmla="*/ 1656184 h 1656184"/>
                <a:gd name="connsiteX3" fmla="*/ 1080120 w 2160240"/>
                <a:gd name="connsiteY3" fmla="*/ 1296144 h 1656184"/>
                <a:gd name="connsiteX4" fmla="*/ 0 w 2160240"/>
                <a:gd name="connsiteY4" fmla="*/ 1656184 h 1656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240" h="1656184">
                  <a:moveTo>
                    <a:pt x="0" y="1656184"/>
                  </a:moveTo>
                  <a:lnTo>
                    <a:pt x="1080120" y="0"/>
                  </a:lnTo>
                  <a:lnTo>
                    <a:pt x="2160240" y="1656184"/>
                  </a:lnTo>
                  <a:lnTo>
                    <a:pt x="1080120" y="1296144"/>
                  </a:lnTo>
                  <a:lnTo>
                    <a:pt x="0" y="1656184"/>
                  </a:lnTo>
                  <a:close/>
                </a:path>
              </a:pathLst>
            </a:custGeom>
            <a:gradFill flip="none" rotWithShape="1">
              <a:gsLst>
                <a:gs pos="48000">
                  <a:schemeClr val="accent1">
                    <a:shade val="15000"/>
                    <a:satMod val="180000"/>
                  </a:schemeClr>
                </a:gs>
                <a:gs pos="50000">
                  <a:schemeClr val="accent1">
                    <a:shade val="45000"/>
                    <a:satMod val="170000"/>
                  </a:schemeClr>
                </a:gs>
                <a:gs pos="70000">
                  <a:schemeClr val="accent1">
                    <a:tint val="99000"/>
                    <a:shade val="65000"/>
                    <a:satMod val="155000"/>
                  </a:schemeClr>
                </a:gs>
                <a:gs pos="100000">
                  <a:schemeClr val="accent1">
                    <a:tint val="95500"/>
                    <a:shade val="100000"/>
                    <a:satMod val="155000"/>
                  </a:schemeClr>
                </a:gs>
              </a:gsLst>
              <a:lin ang="0" scaled="0"/>
              <a:tileRect/>
            </a:gradFill>
            <a:effectLst>
              <a:outerShdw blurRad="63500" dist="76200" dir="5400000" rotWithShape="0">
                <a:srgbClr val="000000">
                  <a:alpha val="4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atin typeface="Georgia" pitchFamily="18" charset="0"/>
              </a:endParaRPr>
            </a:p>
          </p:txBody>
        </p:sp>
      </p:grpSp>
      <p:sp>
        <p:nvSpPr>
          <p:cNvPr id="16" name="15 - Ελεύθερη σχεδίαση"/>
          <p:cNvSpPr/>
          <p:nvPr/>
        </p:nvSpPr>
        <p:spPr>
          <a:xfrm>
            <a:off x="4211960" y="2852936"/>
            <a:ext cx="3888432" cy="2088231"/>
          </a:xfrm>
          <a:custGeom>
            <a:avLst/>
            <a:gdLst>
              <a:gd name="connsiteX0" fmla="*/ 0 w 4176464"/>
              <a:gd name="connsiteY0" fmla="*/ 0 h 1296144"/>
              <a:gd name="connsiteX1" fmla="*/ 4176464 w 4176464"/>
              <a:gd name="connsiteY1" fmla="*/ 0 h 1296144"/>
              <a:gd name="connsiteX2" fmla="*/ 4176464 w 4176464"/>
              <a:gd name="connsiteY2" fmla="*/ 1296144 h 1296144"/>
              <a:gd name="connsiteX3" fmla="*/ 0 w 4176464"/>
              <a:gd name="connsiteY3" fmla="*/ 1296144 h 1296144"/>
              <a:gd name="connsiteX4" fmla="*/ 0 w 4176464"/>
              <a:gd name="connsiteY4" fmla="*/ 0 h 1296144"/>
              <a:gd name="connsiteX0" fmla="*/ 648072 w 4176464"/>
              <a:gd name="connsiteY0" fmla="*/ 0 h 1296144"/>
              <a:gd name="connsiteX1" fmla="*/ 4176464 w 4176464"/>
              <a:gd name="connsiteY1" fmla="*/ 0 h 1296144"/>
              <a:gd name="connsiteX2" fmla="*/ 4176464 w 4176464"/>
              <a:gd name="connsiteY2" fmla="*/ 1296144 h 1296144"/>
              <a:gd name="connsiteX3" fmla="*/ 0 w 4176464"/>
              <a:gd name="connsiteY3" fmla="*/ 1296144 h 1296144"/>
              <a:gd name="connsiteX4" fmla="*/ 648072 w 4176464"/>
              <a:gd name="connsiteY4" fmla="*/ 0 h 1296144"/>
              <a:gd name="connsiteX0" fmla="*/ 648072 w 4176464"/>
              <a:gd name="connsiteY0" fmla="*/ 0 h 1296144"/>
              <a:gd name="connsiteX1" fmla="*/ 3528392 w 4176464"/>
              <a:gd name="connsiteY1" fmla="*/ 0 h 1296144"/>
              <a:gd name="connsiteX2" fmla="*/ 4176464 w 4176464"/>
              <a:gd name="connsiteY2" fmla="*/ 1296144 h 1296144"/>
              <a:gd name="connsiteX3" fmla="*/ 0 w 4176464"/>
              <a:gd name="connsiteY3" fmla="*/ 1296144 h 1296144"/>
              <a:gd name="connsiteX4" fmla="*/ 648072 w 4176464"/>
              <a:gd name="connsiteY4" fmla="*/ 0 h 1296144"/>
              <a:gd name="connsiteX0" fmla="*/ 648072 w 4176464"/>
              <a:gd name="connsiteY0" fmla="*/ 0 h 1296144"/>
              <a:gd name="connsiteX1" fmla="*/ 3456384 w 4176464"/>
              <a:gd name="connsiteY1" fmla="*/ 0 h 1296144"/>
              <a:gd name="connsiteX2" fmla="*/ 4176464 w 4176464"/>
              <a:gd name="connsiteY2" fmla="*/ 1296144 h 1296144"/>
              <a:gd name="connsiteX3" fmla="*/ 0 w 4176464"/>
              <a:gd name="connsiteY3" fmla="*/ 1296144 h 1296144"/>
              <a:gd name="connsiteX4" fmla="*/ 648072 w 4176464"/>
              <a:gd name="connsiteY4" fmla="*/ 0 h 1296144"/>
              <a:gd name="connsiteX0" fmla="*/ 648072 w 4176464"/>
              <a:gd name="connsiteY0" fmla="*/ 0 h 1296144"/>
              <a:gd name="connsiteX1" fmla="*/ 3456384 w 4176464"/>
              <a:gd name="connsiteY1" fmla="*/ 0 h 1296144"/>
              <a:gd name="connsiteX2" fmla="*/ 4176464 w 4176464"/>
              <a:gd name="connsiteY2" fmla="*/ 1296144 h 1296144"/>
              <a:gd name="connsiteX3" fmla="*/ 0 w 4176464"/>
              <a:gd name="connsiteY3" fmla="*/ 1296144 h 1296144"/>
              <a:gd name="connsiteX4" fmla="*/ 648072 w 4176464"/>
              <a:gd name="connsiteY4" fmla="*/ 0 h 1296144"/>
              <a:gd name="connsiteX0" fmla="*/ 648072 w 4176464"/>
              <a:gd name="connsiteY0" fmla="*/ 0 h 1296144"/>
              <a:gd name="connsiteX1" fmla="*/ 3528392 w 4176464"/>
              <a:gd name="connsiteY1" fmla="*/ 0 h 1296144"/>
              <a:gd name="connsiteX2" fmla="*/ 4176464 w 4176464"/>
              <a:gd name="connsiteY2" fmla="*/ 1296144 h 1296144"/>
              <a:gd name="connsiteX3" fmla="*/ 0 w 4176464"/>
              <a:gd name="connsiteY3" fmla="*/ 1296144 h 1296144"/>
              <a:gd name="connsiteX4" fmla="*/ 648072 w 4176464"/>
              <a:gd name="connsiteY4" fmla="*/ 0 h 1296144"/>
              <a:gd name="connsiteX0" fmla="*/ 1080120 w 4176464"/>
              <a:gd name="connsiteY0" fmla="*/ 0 h 1296144"/>
              <a:gd name="connsiteX1" fmla="*/ 3528392 w 4176464"/>
              <a:gd name="connsiteY1" fmla="*/ 0 h 1296144"/>
              <a:gd name="connsiteX2" fmla="*/ 4176464 w 4176464"/>
              <a:gd name="connsiteY2" fmla="*/ 1296144 h 1296144"/>
              <a:gd name="connsiteX3" fmla="*/ 0 w 4176464"/>
              <a:gd name="connsiteY3" fmla="*/ 1296144 h 1296144"/>
              <a:gd name="connsiteX4" fmla="*/ 1080120 w 4176464"/>
              <a:gd name="connsiteY4" fmla="*/ 0 h 1296144"/>
              <a:gd name="connsiteX0" fmla="*/ 1080120 w 4176464"/>
              <a:gd name="connsiteY0" fmla="*/ 0 h 1296144"/>
              <a:gd name="connsiteX1" fmla="*/ 3096344 w 4176464"/>
              <a:gd name="connsiteY1" fmla="*/ 0 h 1296144"/>
              <a:gd name="connsiteX2" fmla="*/ 4176464 w 4176464"/>
              <a:gd name="connsiteY2" fmla="*/ 1296144 h 1296144"/>
              <a:gd name="connsiteX3" fmla="*/ 0 w 4176464"/>
              <a:gd name="connsiteY3" fmla="*/ 1296144 h 1296144"/>
              <a:gd name="connsiteX4" fmla="*/ 1080120 w 4176464"/>
              <a:gd name="connsiteY4" fmla="*/ 0 h 1296144"/>
              <a:gd name="connsiteX0" fmla="*/ 936104 w 4032448"/>
              <a:gd name="connsiteY0" fmla="*/ 0 h 1296144"/>
              <a:gd name="connsiteX1" fmla="*/ 2952328 w 4032448"/>
              <a:gd name="connsiteY1" fmla="*/ 0 h 1296144"/>
              <a:gd name="connsiteX2" fmla="*/ 4032448 w 4032448"/>
              <a:gd name="connsiteY2" fmla="*/ 1296144 h 1296144"/>
              <a:gd name="connsiteX3" fmla="*/ 0 w 4032448"/>
              <a:gd name="connsiteY3" fmla="*/ 1296144 h 1296144"/>
              <a:gd name="connsiteX4" fmla="*/ 936104 w 4032448"/>
              <a:gd name="connsiteY4" fmla="*/ 0 h 1296144"/>
              <a:gd name="connsiteX0" fmla="*/ 936104 w 3888432"/>
              <a:gd name="connsiteY0" fmla="*/ 0 h 1296144"/>
              <a:gd name="connsiteX1" fmla="*/ 2952328 w 3888432"/>
              <a:gd name="connsiteY1" fmla="*/ 0 h 1296144"/>
              <a:gd name="connsiteX2" fmla="*/ 3888432 w 3888432"/>
              <a:gd name="connsiteY2" fmla="*/ 1296144 h 1296144"/>
              <a:gd name="connsiteX3" fmla="*/ 0 w 3888432"/>
              <a:gd name="connsiteY3" fmla="*/ 1296144 h 1296144"/>
              <a:gd name="connsiteX4" fmla="*/ 936104 w 3888432"/>
              <a:gd name="connsiteY4" fmla="*/ 0 h 1296144"/>
              <a:gd name="connsiteX0" fmla="*/ 864096 w 3888432"/>
              <a:gd name="connsiteY0" fmla="*/ 0 h 1296144"/>
              <a:gd name="connsiteX1" fmla="*/ 2952328 w 3888432"/>
              <a:gd name="connsiteY1" fmla="*/ 0 h 1296144"/>
              <a:gd name="connsiteX2" fmla="*/ 3888432 w 3888432"/>
              <a:gd name="connsiteY2" fmla="*/ 1296144 h 1296144"/>
              <a:gd name="connsiteX3" fmla="*/ 0 w 3888432"/>
              <a:gd name="connsiteY3" fmla="*/ 1296144 h 1296144"/>
              <a:gd name="connsiteX4" fmla="*/ 864096 w 3888432"/>
              <a:gd name="connsiteY4" fmla="*/ 0 h 1296144"/>
              <a:gd name="connsiteX0" fmla="*/ 864096 w 3888432"/>
              <a:gd name="connsiteY0" fmla="*/ 0 h 1296144"/>
              <a:gd name="connsiteX1" fmla="*/ 3024336 w 3888432"/>
              <a:gd name="connsiteY1" fmla="*/ 0 h 1296144"/>
              <a:gd name="connsiteX2" fmla="*/ 3888432 w 3888432"/>
              <a:gd name="connsiteY2" fmla="*/ 1296144 h 1296144"/>
              <a:gd name="connsiteX3" fmla="*/ 0 w 3888432"/>
              <a:gd name="connsiteY3" fmla="*/ 1296144 h 1296144"/>
              <a:gd name="connsiteX4" fmla="*/ 864096 w 3888432"/>
              <a:gd name="connsiteY4" fmla="*/ 0 h 1296144"/>
              <a:gd name="connsiteX0" fmla="*/ 792088 w 3888432"/>
              <a:gd name="connsiteY0" fmla="*/ 0 h 1296144"/>
              <a:gd name="connsiteX1" fmla="*/ 3024336 w 3888432"/>
              <a:gd name="connsiteY1" fmla="*/ 0 h 1296144"/>
              <a:gd name="connsiteX2" fmla="*/ 3888432 w 3888432"/>
              <a:gd name="connsiteY2" fmla="*/ 1296144 h 1296144"/>
              <a:gd name="connsiteX3" fmla="*/ 0 w 3888432"/>
              <a:gd name="connsiteY3" fmla="*/ 1296144 h 1296144"/>
              <a:gd name="connsiteX4" fmla="*/ 792088 w 3888432"/>
              <a:gd name="connsiteY4" fmla="*/ 0 h 1296144"/>
              <a:gd name="connsiteX0" fmla="*/ 792088 w 3888432"/>
              <a:gd name="connsiteY0" fmla="*/ 0 h 1296144"/>
              <a:gd name="connsiteX1" fmla="*/ 3096344 w 3888432"/>
              <a:gd name="connsiteY1" fmla="*/ 0 h 1296144"/>
              <a:gd name="connsiteX2" fmla="*/ 3888432 w 3888432"/>
              <a:gd name="connsiteY2" fmla="*/ 1296144 h 1296144"/>
              <a:gd name="connsiteX3" fmla="*/ 0 w 3888432"/>
              <a:gd name="connsiteY3" fmla="*/ 1296144 h 1296144"/>
              <a:gd name="connsiteX4" fmla="*/ 792088 w 3888432"/>
              <a:gd name="connsiteY4" fmla="*/ 0 h 1296144"/>
              <a:gd name="connsiteX0" fmla="*/ 792088 w 3888432"/>
              <a:gd name="connsiteY0" fmla="*/ 0 h 1310143"/>
              <a:gd name="connsiteX1" fmla="*/ 3096344 w 3888432"/>
              <a:gd name="connsiteY1" fmla="*/ 0 h 1310143"/>
              <a:gd name="connsiteX2" fmla="*/ 3888432 w 3888432"/>
              <a:gd name="connsiteY2" fmla="*/ 1296144 h 1310143"/>
              <a:gd name="connsiteX3" fmla="*/ 1902013 w 3888432"/>
              <a:gd name="connsiteY3" fmla="*/ 1310143 h 1310143"/>
              <a:gd name="connsiteX4" fmla="*/ 0 w 3888432"/>
              <a:gd name="connsiteY4" fmla="*/ 1296144 h 1310143"/>
              <a:gd name="connsiteX5" fmla="*/ 792088 w 3888432"/>
              <a:gd name="connsiteY5" fmla="*/ 0 h 1310143"/>
              <a:gd name="connsiteX0" fmla="*/ 792088 w 3888432"/>
              <a:gd name="connsiteY0" fmla="*/ 0 h 1310143"/>
              <a:gd name="connsiteX1" fmla="*/ 3096344 w 3888432"/>
              <a:gd name="connsiteY1" fmla="*/ 0 h 1310143"/>
              <a:gd name="connsiteX2" fmla="*/ 3888432 w 3888432"/>
              <a:gd name="connsiteY2" fmla="*/ 1296144 h 1310143"/>
              <a:gd name="connsiteX3" fmla="*/ 1902013 w 3888432"/>
              <a:gd name="connsiteY3" fmla="*/ 1310143 h 1310143"/>
              <a:gd name="connsiteX4" fmla="*/ 0 w 3888432"/>
              <a:gd name="connsiteY4" fmla="*/ 1296144 h 1310143"/>
              <a:gd name="connsiteX5" fmla="*/ 792088 w 3888432"/>
              <a:gd name="connsiteY5" fmla="*/ 0 h 1310143"/>
              <a:gd name="connsiteX0" fmla="*/ 792088 w 3888432"/>
              <a:gd name="connsiteY0" fmla="*/ 0 h 1728192"/>
              <a:gd name="connsiteX1" fmla="*/ 3096344 w 3888432"/>
              <a:gd name="connsiteY1" fmla="*/ 0 h 1728192"/>
              <a:gd name="connsiteX2" fmla="*/ 3888432 w 3888432"/>
              <a:gd name="connsiteY2" fmla="*/ 1296144 h 1728192"/>
              <a:gd name="connsiteX3" fmla="*/ 1872208 w 3888432"/>
              <a:gd name="connsiteY3" fmla="*/ 1728192 h 1728192"/>
              <a:gd name="connsiteX4" fmla="*/ 0 w 3888432"/>
              <a:gd name="connsiteY4" fmla="*/ 1296144 h 1728192"/>
              <a:gd name="connsiteX5" fmla="*/ 792088 w 3888432"/>
              <a:gd name="connsiteY5" fmla="*/ 0 h 1728192"/>
              <a:gd name="connsiteX0" fmla="*/ 792088 w 3888432"/>
              <a:gd name="connsiteY0" fmla="*/ 0 h 1728191"/>
              <a:gd name="connsiteX1" fmla="*/ 3096344 w 3888432"/>
              <a:gd name="connsiteY1" fmla="*/ 0 h 1728191"/>
              <a:gd name="connsiteX2" fmla="*/ 3888432 w 3888432"/>
              <a:gd name="connsiteY2" fmla="*/ 1296144 h 1728191"/>
              <a:gd name="connsiteX3" fmla="*/ 1944216 w 3888432"/>
              <a:gd name="connsiteY3" fmla="*/ 1728191 h 1728191"/>
              <a:gd name="connsiteX4" fmla="*/ 0 w 3888432"/>
              <a:gd name="connsiteY4" fmla="*/ 1296144 h 1728191"/>
              <a:gd name="connsiteX5" fmla="*/ 792088 w 3888432"/>
              <a:gd name="connsiteY5" fmla="*/ 0 h 1728191"/>
              <a:gd name="connsiteX0" fmla="*/ 792088 w 3888432"/>
              <a:gd name="connsiteY0" fmla="*/ 12220 h 1740411"/>
              <a:gd name="connsiteX1" fmla="*/ 1930148 w 3888432"/>
              <a:gd name="connsiteY1" fmla="*/ 0 h 1740411"/>
              <a:gd name="connsiteX2" fmla="*/ 3096344 w 3888432"/>
              <a:gd name="connsiteY2" fmla="*/ 12220 h 1740411"/>
              <a:gd name="connsiteX3" fmla="*/ 3888432 w 3888432"/>
              <a:gd name="connsiteY3" fmla="*/ 1308364 h 1740411"/>
              <a:gd name="connsiteX4" fmla="*/ 1944216 w 3888432"/>
              <a:gd name="connsiteY4" fmla="*/ 1740411 h 1740411"/>
              <a:gd name="connsiteX5" fmla="*/ 0 w 3888432"/>
              <a:gd name="connsiteY5" fmla="*/ 1308364 h 1740411"/>
              <a:gd name="connsiteX6" fmla="*/ 792088 w 3888432"/>
              <a:gd name="connsiteY6" fmla="*/ 12220 h 1740411"/>
              <a:gd name="connsiteX0" fmla="*/ 792088 w 3888432"/>
              <a:gd name="connsiteY0" fmla="*/ 12220 h 1740411"/>
              <a:gd name="connsiteX1" fmla="*/ 1930148 w 3888432"/>
              <a:gd name="connsiteY1" fmla="*/ 0 h 1740411"/>
              <a:gd name="connsiteX2" fmla="*/ 3096344 w 3888432"/>
              <a:gd name="connsiteY2" fmla="*/ 12220 h 1740411"/>
              <a:gd name="connsiteX3" fmla="*/ 3888432 w 3888432"/>
              <a:gd name="connsiteY3" fmla="*/ 1308364 h 1740411"/>
              <a:gd name="connsiteX4" fmla="*/ 1944216 w 3888432"/>
              <a:gd name="connsiteY4" fmla="*/ 1740411 h 1740411"/>
              <a:gd name="connsiteX5" fmla="*/ 0 w 3888432"/>
              <a:gd name="connsiteY5" fmla="*/ 1308364 h 1740411"/>
              <a:gd name="connsiteX6" fmla="*/ 792088 w 3888432"/>
              <a:gd name="connsiteY6" fmla="*/ 12220 h 1740411"/>
              <a:gd name="connsiteX0" fmla="*/ 792088 w 3888432"/>
              <a:gd name="connsiteY0" fmla="*/ 360040 h 2088231"/>
              <a:gd name="connsiteX1" fmla="*/ 1944216 w 3888432"/>
              <a:gd name="connsiteY1" fmla="*/ 0 h 2088231"/>
              <a:gd name="connsiteX2" fmla="*/ 3096344 w 3888432"/>
              <a:gd name="connsiteY2" fmla="*/ 360040 h 2088231"/>
              <a:gd name="connsiteX3" fmla="*/ 3888432 w 3888432"/>
              <a:gd name="connsiteY3" fmla="*/ 1656184 h 2088231"/>
              <a:gd name="connsiteX4" fmla="*/ 1944216 w 3888432"/>
              <a:gd name="connsiteY4" fmla="*/ 2088231 h 2088231"/>
              <a:gd name="connsiteX5" fmla="*/ 0 w 3888432"/>
              <a:gd name="connsiteY5" fmla="*/ 1656184 h 2088231"/>
              <a:gd name="connsiteX6" fmla="*/ 792088 w 3888432"/>
              <a:gd name="connsiteY6" fmla="*/ 360040 h 2088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8432" h="2088231">
                <a:moveTo>
                  <a:pt x="792088" y="360040"/>
                </a:moveTo>
                <a:lnTo>
                  <a:pt x="1944216" y="0"/>
                </a:lnTo>
                <a:lnTo>
                  <a:pt x="3096344" y="360040"/>
                </a:lnTo>
                <a:lnTo>
                  <a:pt x="3888432" y="1656184"/>
                </a:lnTo>
                <a:lnTo>
                  <a:pt x="1944216" y="2088231"/>
                </a:lnTo>
                <a:lnTo>
                  <a:pt x="0" y="1656184"/>
                </a:lnTo>
                <a:lnTo>
                  <a:pt x="792088" y="360040"/>
                </a:lnTo>
                <a:close/>
              </a:path>
            </a:pathLst>
          </a:custGeom>
          <a:gradFill flip="none" rotWithShape="1">
            <a:gsLst>
              <a:gs pos="4800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  <a:effectLst>
            <a:outerShdw blurRad="63500" dist="76200" dir="5400000" rotWithShape="0">
              <a:srgbClr val="000000">
                <a:alpha val="4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Georgia" pitchFamily="18" charset="0"/>
            </a:endParaRPr>
          </a:p>
        </p:txBody>
      </p:sp>
      <p:grpSp>
        <p:nvGrpSpPr>
          <p:cNvPr id="6" name="73 - Ομάδα"/>
          <p:cNvGrpSpPr/>
          <p:nvPr/>
        </p:nvGrpSpPr>
        <p:grpSpPr>
          <a:xfrm>
            <a:off x="251520" y="1484783"/>
            <a:ext cx="3888432" cy="1656185"/>
            <a:chOff x="251520" y="1484783"/>
            <a:chExt cx="3888432" cy="1656185"/>
          </a:xfrm>
        </p:grpSpPr>
        <p:grpSp>
          <p:nvGrpSpPr>
            <p:cNvPr id="8" name="29 - Ομάδα"/>
            <p:cNvGrpSpPr/>
            <p:nvPr/>
          </p:nvGrpSpPr>
          <p:grpSpPr>
            <a:xfrm>
              <a:off x="251520" y="1484783"/>
              <a:ext cx="3888432" cy="369332"/>
              <a:chOff x="251520" y="5157192"/>
              <a:chExt cx="3312368" cy="789300"/>
            </a:xfrm>
          </p:grpSpPr>
          <p:sp>
            <p:nvSpPr>
              <p:cNvPr id="31" name="30 - Στρογγυλεμένο ορθογώνιο"/>
              <p:cNvSpPr/>
              <p:nvPr/>
            </p:nvSpPr>
            <p:spPr>
              <a:xfrm>
                <a:off x="251520" y="5157192"/>
                <a:ext cx="3312368" cy="720080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l-GR">
                  <a:latin typeface="Georgia" pitchFamily="18" charset="0"/>
                </a:endParaRPr>
              </a:p>
            </p:txBody>
          </p:sp>
          <p:sp>
            <p:nvSpPr>
              <p:cNvPr id="32" name="31 - TextBox"/>
              <p:cNvSpPr txBox="1"/>
              <p:nvPr/>
            </p:nvSpPr>
            <p:spPr>
              <a:xfrm>
                <a:off x="251520" y="5157192"/>
                <a:ext cx="3229559" cy="789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Georgia" pitchFamily="18" charset="0"/>
                  </a:rPr>
                  <a:t>Phase 3: TOP LEADER LEVEL</a:t>
                </a:r>
                <a:endParaRPr lang="el-GR" dirty="0">
                  <a:latin typeface="Georgia" pitchFamily="18" charset="0"/>
                </a:endParaRPr>
              </a:p>
            </p:txBody>
          </p:sp>
        </p:grpSp>
        <p:sp>
          <p:nvSpPr>
            <p:cNvPr id="55" name="54 - Επεξήγηση με γραμμή 2"/>
            <p:cNvSpPr/>
            <p:nvPr/>
          </p:nvSpPr>
          <p:spPr>
            <a:xfrm>
              <a:off x="1043608" y="1988840"/>
              <a:ext cx="2736304" cy="288032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22301"/>
                <a:gd name="adj6" fmla="val -16848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Georgia" pitchFamily="18" charset="0"/>
                </a:rPr>
                <a:t>Author of life</a:t>
              </a:r>
              <a:endParaRPr lang="el-GR" sz="1600" dirty="0">
                <a:latin typeface="Georgia" pitchFamily="18" charset="0"/>
              </a:endParaRPr>
            </a:p>
          </p:txBody>
        </p:sp>
        <p:sp>
          <p:nvSpPr>
            <p:cNvPr id="59" name="58 - Επεξήγηση με γραμμή 2"/>
            <p:cNvSpPr/>
            <p:nvPr/>
          </p:nvSpPr>
          <p:spPr>
            <a:xfrm>
              <a:off x="1043608" y="2420888"/>
              <a:ext cx="2736304" cy="288032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66258"/>
                <a:gd name="adj6" fmla="val -16848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Georgia" pitchFamily="18" charset="0"/>
                </a:rPr>
                <a:t>Knowledge of life</a:t>
              </a:r>
              <a:endParaRPr lang="el-GR" sz="1600" dirty="0">
                <a:latin typeface="Georgia" pitchFamily="18" charset="0"/>
              </a:endParaRPr>
            </a:p>
          </p:txBody>
        </p:sp>
        <p:sp>
          <p:nvSpPr>
            <p:cNvPr id="60" name="59 - Επεξήγηση με γραμμή 2"/>
            <p:cNvSpPr/>
            <p:nvPr/>
          </p:nvSpPr>
          <p:spPr>
            <a:xfrm>
              <a:off x="1043608" y="2852936"/>
              <a:ext cx="2736304" cy="288032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66258"/>
                <a:gd name="adj6" fmla="val -16848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Georgia" pitchFamily="18" charset="0"/>
                </a:rPr>
                <a:t>The fifth element</a:t>
              </a:r>
              <a:endParaRPr lang="el-GR" sz="1600" dirty="0">
                <a:latin typeface="Georgia" pitchFamily="18" charset="0"/>
              </a:endParaRPr>
            </a:p>
          </p:txBody>
        </p:sp>
      </p:grpSp>
      <p:grpSp>
        <p:nvGrpSpPr>
          <p:cNvPr id="10" name="72 - Ομάδα"/>
          <p:cNvGrpSpPr/>
          <p:nvPr/>
        </p:nvGrpSpPr>
        <p:grpSpPr>
          <a:xfrm>
            <a:off x="251520" y="3284986"/>
            <a:ext cx="3888432" cy="1656182"/>
            <a:chOff x="251520" y="3284986"/>
            <a:chExt cx="3888432" cy="1656182"/>
          </a:xfrm>
        </p:grpSpPr>
        <p:sp>
          <p:nvSpPr>
            <p:cNvPr id="61" name="60 - Επεξήγηση με γραμμή 2"/>
            <p:cNvSpPr/>
            <p:nvPr/>
          </p:nvSpPr>
          <p:spPr>
            <a:xfrm>
              <a:off x="1043608" y="3789040"/>
              <a:ext cx="2736304" cy="288032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22301"/>
                <a:gd name="adj6" fmla="val -16848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Georgia" pitchFamily="18" charset="0"/>
                </a:rPr>
                <a:t>Evolution</a:t>
              </a:r>
              <a:endParaRPr lang="el-GR" sz="1600" dirty="0">
                <a:latin typeface="Georgia" pitchFamily="18" charset="0"/>
              </a:endParaRPr>
            </a:p>
          </p:txBody>
        </p:sp>
        <p:sp>
          <p:nvSpPr>
            <p:cNvPr id="62" name="61 - Επεξήγηση με γραμμή 2"/>
            <p:cNvSpPr/>
            <p:nvPr/>
          </p:nvSpPr>
          <p:spPr>
            <a:xfrm>
              <a:off x="1043608" y="4221088"/>
              <a:ext cx="2736304" cy="288032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66258"/>
                <a:gd name="adj6" fmla="val -16848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Georgia" pitchFamily="18" charset="0"/>
                </a:rPr>
                <a:t>Incite</a:t>
              </a:r>
              <a:endParaRPr lang="el-GR" sz="1600" dirty="0">
                <a:latin typeface="Georgia" pitchFamily="18" charset="0"/>
              </a:endParaRPr>
            </a:p>
          </p:txBody>
        </p:sp>
        <p:sp>
          <p:nvSpPr>
            <p:cNvPr id="63" name="62 - Επεξήγηση με γραμμή 2"/>
            <p:cNvSpPr/>
            <p:nvPr/>
          </p:nvSpPr>
          <p:spPr>
            <a:xfrm>
              <a:off x="1043608" y="4653136"/>
              <a:ext cx="2736304" cy="288032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66258"/>
                <a:gd name="adj6" fmla="val -16848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Georgia" pitchFamily="18" charset="0"/>
                </a:rPr>
                <a:t>Step by Step</a:t>
              </a:r>
              <a:endParaRPr lang="el-GR" sz="1600" dirty="0">
                <a:latin typeface="Georgia" pitchFamily="18" charset="0"/>
              </a:endParaRPr>
            </a:p>
          </p:txBody>
        </p:sp>
        <p:grpSp>
          <p:nvGrpSpPr>
            <p:cNvPr id="11" name="65 - Ομάδα"/>
            <p:cNvGrpSpPr/>
            <p:nvPr/>
          </p:nvGrpSpPr>
          <p:grpSpPr>
            <a:xfrm>
              <a:off x="251520" y="3284986"/>
              <a:ext cx="3888432" cy="369332"/>
              <a:chOff x="251520" y="5157190"/>
              <a:chExt cx="3312368" cy="789299"/>
            </a:xfrm>
          </p:grpSpPr>
          <p:sp>
            <p:nvSpPr>
              <p:cNvPr id="67" name="66 - Στρογγυλεμένο ορθογώνιο"/>
              <p:cNvSpPr/>
              <p:nvPr/>
            </p:nvSpPr>
            <p:spPr>
              <a:xfrm>
                <a:off x="251520" y="5157192"/>
                <a:ext cx="3312368" cy="720080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l-GR">
                  <a:latin typeface="Georgia" pitchFamily="18" charset="0"/>
                </a:endParaRPr>
              </a:p>
            </p:txBody>
          </p:sp>
          <p:sp>
            <p:nvSpPr>
              <p:cNvPr id="68" name="67 - TextBox"/>
              <p:cNvSpPr txBox="1"/>
              <p:nvPr/>
            </p:nvSpPr>
            <p:spPr>
              <a:xfrm>
                <a:off x="251520" y="5157190"/>
                <a:ext cx="3229559" cy="789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Georgia" pitchFamily="18" charset="0"/>
                  </a:rPr>
                  <a:t>Phase 2: LEADER LEVEL</a:t>
                </a:r>
                <a:endParaRPr lang="el-GR" dirty="0">
                  <a:latin typeface="Georgia" pitchFamily="18" charset="0"/>
                </a:endParaRPr>
              </a:p>
            </p:txBody>
          </p:sp>
        </p:grpSp>
      </p:grpSp>
      <p:grpSp>
        <p:nvGrpSpPr>
          <p:cNvPr id="12" name="71 - Ομάδα"/>
          <p:cNvGrpSpPr/>
          <p:nvPr/>
        </p:nvGrpSpPr>
        <p:grpSpPr>
          <a:xfrm>
            <a:off x="251520" y="5157192"/>
            <a:ext cx="3888432" cy="1224136"/>
            <a:chOff x="251520" y="5157192"/>
            <a:chExt cx="3888432" cy="1224136"/>
          </a:xfrm>
        </p:grpSpPr>
        <p:sp>
          <p:nvSpPr>
            <p:cNvPr id="64" name="63 - Επεξήγηση με γραμμή 2"/>
            <p:cNvSpPr/>
            <p:nvPr/>
          </p:nvSpPr>
          <p:spPr>
            <a:xfrm>
              <a:off x="1043608" y="5661248"/>
              <a:ext cx="2736304" cy="288032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22301"/>
                <a:gd name="adj6" fmla="val -16848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Georgia" pitchFamily="18" charset="0"/>
                </a:rPr>
                <a:t>Step Up</a:t>
              </a:r>
              <a:endParaRPr lang="el-GR" sz="1600" dirty="0">
                <a:latin typeface="Georgia" pitchFamily="18" charset="0"/>
              </a:endParaRPr>
            </a:p>
          </p:txBody>
        </p:sp>
        <p:sp>
          <p:nvSpPr>
            <p:cNvPr id="65" name="64 - Επεξήγηση με γραμμή 2"/>
            <p:cNvSpPr/>
            <p:nvPr/>
          </p:nvSpPr>
          <p:spPr>
            <a:xfrm>
              <a:off x="1043608" y="6093296"/>
              <a:ext cx="2736304" cy="288032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66258"/>
                <a:gd name="adj6" fmla="val -16848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Georgia" pitchFamily="18" charset="0"/>
                </a:rPr>
                <a:t>Fast Track</a:t>
              </a:r>
              <a:endParaRPr lang="el-GR" sz="1600" dirty="0">
                <a:latin typeface="Georgia" pitchFamily="18" charset="0"/>
              </a:endParaRPr>
            </a:p>
          </p:txBody>
        </p:sp>
        <p:grpSp>
          <p:nvGrpSpPr>
            <p:cNvPr id="13" name="68 - Ομάδα"/>
            <p:cNvGrpSpPr/>
            <p:nvPr/>
          </p:nvGrpSpPr>
          <p:grpSpPr>
            <a:xfrm>
              <a:off x="251520" y="5157192"/>
              <a:ext cx="3888432" cy="369332"/>
              <a:chOff x="251520" y="5157190"/>
              <a:chExt cx="3312368" cy="789299"/>
            </a:xfrm>
          </p:grpSpPr>
          <p:sp>
            <p:nvSpPr>
              <p:cNvPr id="70" name="69 - Στρογγυλεμένο ορθογώνιο"/>
              <p:cNvSpPr/>
              <p:nvPr/>
            </p:nvSpPr>
            <p:spPr>
              <a:xfrm>
                <a:off x="251520" y="5157192"/>
                <a:ext cx="3312368" cy="720080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l-GR">
                  <a:latin typeface="Georgia" pitchFamily="18" charset="0"/>
                </a:endParaRPr>
              </a:p>
            </p:txBody>
          </p:sp>
          <p:sp>
            <p:nvSpPr>
              <p:cNvPr id="71" name="70 - TextBox"/>
              <p:cNvSpPr txBox="1"/>
              <p:nvPr/>
            </p:nvSpPr>
            <p:spPr>
              <a:xfrm>
                <a:off x="251520" y="5157190"/>
                <a:ext cx="3229559" cy="789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Georgia" pitchFamily="18" charset="0"/>
                  </a:rPr>
                  <a:t>Phase 1: BASIC LEVEL</a:t>
                </a:r>
                <a:endParaRPr lang="el-GR" dirty="0">
                  <a:latin typeface="Georgia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5" y="50800"/>
            <a:ext cx="899795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- Εικόνα" descr="Five Hundred Euro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9360"/>
          <a:stretch>
            <a:fillRect/>
          </a:stretch>
        </p:blipFill>
        <p:spPr>
          <a:xfrm>
            <a:off x="0" y="1052736"/>
            <a:ext cx="9144000" cy="4608512"/>
          </a:xfrm>
          <a:prstGeom prst="rect">
            <a:avLst/>
          </a:prstGeom>
        </p:spPr>
      </p:pic>
      <p:pic>
        <p:nvPicPr>
          <p:cNvPr id="4" name="3 - Εικόνα" descr="Deta-Elis-Logo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6586143"/>
            <a:ext cx="1763688" cy="227233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2411760" y="332656"/>
            <a:ext cx="4248472" cy="51077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Professional development</a:t>
            </a:r>
            <a:endParaRPr lang="el-GR" sz="2400" dirty="0">
              <a:latin typeface="Georgia" pitchFamily="18" charset="0"/>
            </a:endParaRPr>
          </a:p>
        </p:txBody>
      </p:sp>
      <p:graphicFrame>
        <p:nvGraphicFramePr>
          <p:cNvPr id="8" name="7 - Διάγραμμα"/>
          <p:cNvGraphicFramePr/>
          <p:nvPr>
            <p:extLst>
              <p:ext uri="{D42A27DB-BD31-4B8C-83A1-F6EECF244321}">
                <p14:modId xmlns:p14="http://schemas.microsoft.com/office/powerpoint/2010/main" val="2478937054"/>
              </p:ext>
            </p:extLst>
          </p:nvPr>
        </p:nvGraphicFramePr>
        <p:xfrm>
          <a:off x="306000" y="836712"/>
          <a:ext cx="853200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147F0F9-ED5A-4826-A888-813568A63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graphicEl>
                                              <a:dgm id="{D147F0F9-ED5A-4826-A888-813568A63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D147F0F9-ED5A-4826-A888-813568A63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D1F6F31-3DC1-417E-9CB1-6425BF4806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graphicEl>
                                              <a:dgm id="{1D1F6F31-3DC1-417E-9CB1-6425BF4806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graphicEl>
                                              <a:dgm id="{1D1F6F31-3DC1-417E-9CB1-6425BF4806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D9A420E-B21E-42F1-BC35-EEFEBFD5D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graphicEl>
                                              <a:dgm id="{1D9A420E-B21E-42F1-BC35-EEFEBFD5D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graphicEl>
                                              <a:dgm id="{1D9A420E-B21E-42F1-BC35-EEFEBFD5D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909F32F-63A2-4876-9D70-2C064C8C1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graphicEl>
                                              <a:dgm id="{C909F32F-63A2-4876-9D70-2C064C8C1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graphicEl>
                                              <a:dgm id="{C909F32F-63A2-4876-9D70-2C064C8C1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FDD573-AF99-4A50-8BE7-6AC103A66D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graphicEl>
                                              <a:dgm id="{3BFDD573-AF99-4A50-8BE7-6AC103A66D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graphicEl>
                                              <a:dgm id="{3BFDD573-AF99-4A50-8BE7-6AC103A66D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18FF444-BF8C-433E-863C-3D101EA8EE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graphicEl>
                                              <a:dgm id="{918FF444-BF8C-433E-863C-3D101EA8EE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graphicEl>
                                              <a:dgm id="{918FF444-BF8C-433E-863C-3D101EA8EE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AD17C89-F8D4-44B5-AB02-12B911704D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0AD17C89-F8D4-44B5-AB02-12B911704D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0AD17C89-F8D4-44B5-AB02-12B911704D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78589EC-54C1-4FD5-8798-FF2C275721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graphicEl>
                                              <a:dgm id="{D78589EC-54C1-4FD5-8798-FF2C275721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graphicEl>
                                              <a:dgm id="{D78589EC-54C1-4FD5-8798-FF2C275721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BD248D-448E-4BD3-A52A-C6D2376D5A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graphicEl>
                                              <a:dgm id="{04BD248D-448E-4BD3-A52A-C6D2376D5A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graphicEl>
                                              <a:dgm id="{04BD248D-448E-4BD3-A52A-C6D2376D5A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ED92E28-2F6C-4D73-A8E9-FF3CAE369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graphicEl>
                                              <a:dgm id="{BED92E28-2F6C-4D73-A8E9-FF3CAE369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graphicEl>
                                              <a:dgm id="{BED92E28-2F6C-4D73-A8E9-FF3CAE369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193D8E8-B410-4E2F-833B-8016752FF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graphicEl>
                                              <a:dgm id="{0193D8E8-B410-4E2F-833B-8016752FF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0193D8E8-B410-4E2F-833B-8016752FF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5960FFA-F38E-4EEF-89D6-E36210F6E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graphicEl>
                                              <a:dgm id="{B5960FFA-F38E-4EEF-89D6-E36210F6E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graphicEl>
                                              <a:dgm id="{B5960FFA-F38E-4EEF-89D6-E36210F6E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4935236-D506-4506-B643-CDBA794AF9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graphicEl>
                                              <a:dgm id="{34935236-D506-4506-B643-CDBA794AF9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graphicEl>
                                              <a:dgm id="{34935236-D506-4506-B643-CDBA794AF9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118E0EA-7355-45AF-BAE1-06167D5151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graphicEl>
                                              <a:dgm id="{3118E0EA-7355-45AF-BAE1-06167D5151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>
                                            <p:graphicEl>
                                              <a:dgm id="{3118E0EA-7355-45AF-BAE1-06167D5151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BBF6639-ADBE-46FF-8F9F-C927B9DE6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graphicEl>
                                              <a:dgm id="{9BBF6639-ADBE-46FF-8F9F-C927B9DE6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>
                                            <p:graphicEl>
                                              <a:dgm id="{9BBF6639-ADBE-46FF-8F9F-C927B9DE6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0F8EA32-2878-4F4A-9102-90BF82341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0F8EA32-2878-4F4A-9102-90BF82341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0F8EA32-2878-4F4A-9102-90BF82341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E803D77-CACB-44AA-9970-863F4A8699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>
                                            <p:graphicEl>
                                              <a:dgm id="{FE803D77-CACB-44AA-9970-863F4A8699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>
                                            <p:graphicEl>
                                              <a:dgm id="{FE803D77-CACB-44AA-9970-863F4A8699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77D3857-E4A8-487B-9C85-7D0560B03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>
                                            <p:graphicEl>
                                              <a:dgm id="{477D3857-E4A8-487B-9C85-7D0560B03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">
                                            <p:graphicEl>
                                              <a:dgm id="{477D3857-E4A8-487B-9C85-7D0560B03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15FB550-CAC2-45D6-AE48-5AA69AC2FC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">
                                            <p:graphicEl>
                                              <a:dgm id="{D15FB550-CAC2-45D6-AE48-5AA69AC2FC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">
                                            <p:graphicEl>
                                              <a:dgm id="{D15FB550-CAC2-45D6-AE48-5AA69AC2FC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CC561E7-FA98-4DB8-A13A-6FD9C25F6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">
                                            <p:graphicEl>
                                              <a:dgm id="{6CC561E7-FA98-4DB8-A13A-6FD9C25F6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>
                                            <p:graphicEl>
                                              <a:dgm id="{6CC561E7-FA98-4DB8-A13A-6FD9C25F6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6A41AD0-FF58-418B-ADCB-9FA49E9D2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">
                                            <p:graphicEl>
                                              <a:dgm id="{76A41AD0-FF58-418B-ADCB-9FA49E9D2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">
                                            <p:graphicEl>
                                              <a:dgm id="{76A41AD0-FF58-418B-ADCB-9FA49E9D2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83BE3A6-2718-4BCE-AD07-DA75E0294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">
                                            <p:graphicEl>
                                              <a:dgm id="{683BE3A6-2718-4BCE-AD07-DA75E0294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">
                                            <p:graphicEl>
                                              <a:dgm id="{683BE3A6-2718-4BCE-AD07-DA75E0294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86B9E18-2F1F-4122-8554-AE2875BBB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">
                                            <p:graphicEl>
                                              <a:dgm id="{086B9E18-2F1F-4122-8554-AE2875BBB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">
                                            <p:graphicEl>
                                              <a:dgm id="{086B9E18-2F1F-4122-8554-AE2875BBB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8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- Εικόνα" descr="Five Hundred Euro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9360"/>
          <a:stretch>
            <a:fillRect/>
          </a:stretch>
        </p:blipFill>
        <p:spPr>
          <a:xfrm>
            <a:off x="0" y="1052736"/>
            <a:ext cx="9144000" cy="4608512"/>
          </a:xfrm>
          <a:prstGeom prst="rect">
            <a:avLst/>
          </a:prstGeom>
        </p:spPr>
      </p:pic>
      <p:pic>
        <p:nvPicPr>
          <p:cNvPr id="4" name="3 - Εικόνα" descr="Deta-Elis-Logo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6586143"/>
            <a:ext cx="1763688" cy="227233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611560" y="332656"/>
            <a:ext cx="7920880" cy="51077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Required Steps to conquer levels</a:t>
            </a:r>
            <a:endParaRPr lang="el-GR" sz="2400" dirty="0">
              <a:latin typeface="Georgia" pitchFamily="18" charset="0"/>
            </a:endParaRPr>
          </a:p>
        </p:txBody>
      </p:sp>
      <p:graphicFrame>
        <p:nvGraphicFramePr>
          <p:cNvPr id="6" name="5 - Διάγραμμα"/>
          <p:cNvGraphicFramePr/>
          <p:nvPr>
            <p:extLst>
              <p:ext uri="{D42A27DB-BD31-4B8C-83A1-F6EECF244321}">
                <p14:modId xmlns:p14="http://schemas.microsoft.com/office/powerpoint/2010/main" val="2642141726"/>
              </p:ext>
            </p:extLst>
          </p:nvPr>
        </p:nvGraphicFramePr>
        <p:xfrm>
          <a:off x="395536" y="1397000"/>
          <a:ext cx="83529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7 - TextBox"/>
          <p:cNvSpPr txBox="1"/>
          <p:nvPr/>
        </p:nvSpPr>
        <p:spPr>
          <a:xfrm>
            <a:off x="2339752" y="587727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Georgia" pitchFamily="18" charset="0"/>
              </a:rPr>
              <a:t>1 </a:t>
            </a:r>
            <a:r>
              <a:rPr lang="en-US" sz="2400" b="1" dirty="0" smtClean="0">
                <a:latin typeface="Georgia" pitchFamily="18" charset="0"/>
              </a:rPr>
              <a:t>Step = 1000 credits</a:t>
            </a:r>
            <a:endParaRPr lang="el-GR" sz="24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4D2856B-232F-46A8-BC5F-181213BC1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34D2856B-232F-46A8-BC5F-181213BC1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>
                                            <p:graphicEl>
                                              <a:dgm id="{34D2856B-232F-46A8-BC5F-181213BC1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09EE2D2-CE22-463A-9954-E189C6571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509EE2D2-CE22-463A-9954-E189C6571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509EE2D2-CE22-463A-9954-E189C6571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7C798CE-F939-4E20-A765-91CC3C561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>
                                            <p:graphicEl>
                                              <a:dgm id="{47C798CE-F939-4E20-A765-91CC3C561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>
                                            <p:graphicEl>
                                              <a:dgm id="{47C798CE-F939-4E20-A765-91CC3C561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382FD41-E8F2-4AC6-9097-EC99C34DA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>
                                            <p:graphicEl>
                                              <a:dgm id="{7382FD41-E8F2-4AC6-9097-EC99C34DA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dgm id="{7382FD41-E8F2-4AC6-9097-EC99C34DA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A44DC2E-5240-4C62-AD80-80949EE2A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FA44DC2E-5240-4C62-AD80-80949EE2A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FA44DC2E-5240-4C62-AD80-80949EE2A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B22EA8-13B0-4CD9-907C-A1745B8815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>
                                            <p:graphicEl>
                                              <a:dgm id="{7EB22EA8-13B0-4CD9-907C-A1745B8815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EB22EA8-13B0-4CD9-907C-A1745B8815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AF55F80-076E-4FA9-A4A7-7BA5AF824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EAF55F80-076E-4FA9-A4A7-7BA5AF824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EAF55F80-076E-4FA9-A4A7-7BA5AF824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01BF17-F92C-4D1D-86BC-48FDFE573C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5501BF17-F92C-4D1D-86BC-48FDFE573C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dgm id="{5501BF17-F92C-4D1D-86BC-48FDFE573C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E08D7D-15D3-4075-B3A8-12F240E7B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">
                                            <p:graphicEl>
                                              <a:dgm id="{E9E08D7D-15D3-4075-B3A8-12F240E7B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">
                                            <p:graphicEl>
                                              <a:dgm id="{E9E08D7D-15D3-4075-B3A8-12F240E7B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F62B93-A9BE-42B6-A2CA-56B025543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>
                                            <p:graphicEl>
                                              <a:dgm id="{97F62B93-A9BE-42B6-A2CA-56B025543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">
                                            <p:graphicEl>
                                              <a:dgm id="{97F62B93-A9BE-42B6-A2CA-56B025543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6" grpId="0">
        <p:bldSub>
          <a:bldDgm bld="one" rev="1"/>
        </p:bldSub>
      </p:bldGraphic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- Εικόνα" descr="Five Hundred Euro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9360"/>
          <a:stretch>
            <a:fillRect/>
          </a:stretch>
        </p:blipFill>
        <p:spPr>
          <a:xfrm>
            <a:off x="0" y="1052736"/>
            <a:ext cx="9144000" cy="4608512"/>
          </a:xfrm>
          <a:prstGeom prst="rect">
            <a:avLst/>
          </a:prstGeom>
        </p:spPr>
      </p:pic>
      <p:pic>
        <p:nvPicPr>
          <p:cNvPr id="4" name="3 - Εικόνα" descr="Deta-Elis-Logo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6586143"/>
            <a:ext cx="1763688" cy="227233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1835696" y="332656"/>
            <a:ext cx="5616624" cy="51077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Required Steps to conquer levels</a:t>
            </a:r>
            <a:endParaRPr lang="el-GR" sz="2400" dirty="0">
              <a:latin typeface="Georgia" pitchFamily="18" charset="0"/>
            </a:endParaRPr>
          </a:p>
        </p:txBody>
      </p:sp>
      <p:graphicFrame>
        <p:nvGraphicFramePr>
          <p:cNvPr id="6" name="5 - Διάγραμμα"/>
          <p:cNvGraphicFramePr/>
          <p:nvPr>
            <p:extLst>
              <p:ext uri="{D42A27DB-BD31-4B8C-83A1-F6EECF244321}">
                <p14:modId xmlns:p14="http://schemas.microsoft.com/office/powerpoint/2010/main" val="926767261"/>
              </p:ext>
            </p:extLst>
          </p:nvPr>
        </p:nvGraphicFramePr>
        <p:xfrm>
          <a:off x="395536" y="1397000"/>
          <a:ext cx="83529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7 - TextBox"/>
          <p:cNvSpPr txBox="1"/>
          <p:nvPr/>
        </p:nvSpPr>
        <p:spPr>
          <a:xfrm>
            <a:off x="2339752" y="587727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Georgia" pitchFamily="18" charset="0"/>
              </a:rPr>
              <a:t>1 </a:t>
            </a:r>
            <a:r>
              <a:rPr lang="en-US" sz="2400" b="1" dirty="0" smtClean="0">
                <a:latin typeface="Georgia" pitchFamily="18" charset="0"/>
              </a:rPr>
              <a:t>Step = 1000 credits</a:t>
            </a:r>
            <a:endParaRPr lang="el-GR" sz="24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4D2856B-232F-46A8-BC5F-181213BC1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34D2856B-232F-46A8-BC5F-181213BC1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>
                                            <p:graphicEl>
                                              <a:dgm id="{34D2856B-232F-46A8-BC5F-181213BC1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09EE2D2-CE22-463A-9954-E189C6571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509EE2D2-CE22-463A-9954-E189C6571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509EE2D2-CE22-463A-9954-E189C6571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7C798CE-F939-4E20-A765-91CC3C561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>
                                            <p:graphicEl>
                                              <a:dgm id="{47C798CE-F939-4E20-A765-91CC3C561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>
                                            <p:graphicEl>
                                              <a:dgm id="{47C798CE-F939-4E20-A765-91CC3C561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382FD41-E8F2-4AC6-9097-EC99C34DA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>
                                            <p:graphicEl>
                                              <a:dgm id="{7382FD41-E8F2-4AC6-9097-EC99C34DA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dgm id="{7382FD41-E8F2-4AC6-9097-EC99C34DA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A44DC2E-5240-4C62-AD80-80949EE2A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FA44DC2E-5240-4C62-AD80-80949EE2A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FA44DC2E-5240-4C62-AD80-80949EE2A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B22EA8-13B0-4CD9-907C-A1745B8815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>
                                            <p:graphicEl>
                                              <a:dgm id="{7EB22EA8-13B0-4CD9-907C-A1745B8815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EB22EA8-13B0-4CD9-907C-A1745B8815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AF55F80-076E-4FA9-A4A7-7BA5AF824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EAF55F80-076E-4FA9-A4A7-7BA5AF824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EAF55F80-076E-4FA9-A4A7-7BA5AF824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01BF17-F92C-4D1D-86BC-48FDFE573C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5501BF17-F92C-4D1D-86BC-48FDFE573C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dgm id="{5501BF17-F92C-4D1D-86BC-48FDFE573C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E08D7D-15D3-4075-B3A8-12F240E7B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">
                                            <p:graphicEl>
                                              <a:dgm id="{E9E08D7D-15D3-4075-B3A8-12F240E7B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">
                                            <p:graphicEl>
                                              <a:dgm id="{E9E08D7D-15D3-4075-B3A8-12F240E7B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F62B93-A9BE-42B6-A2CA-56B025543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>
                                            <p:graphicEl>
                                              <a:dgm id="{97F62B93-A9BE-42B6-A2CA-56B025543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">
                                            <p:graphicEl>
                                              <a:dgm id="{97F62B93-A9BE-42B6-A2CA-56B025543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6" grpId="0">
        <p:bldSub>
          <a:bldDgm bld="one" rev="1"/>
        </p:bldSub>
      </p:bldGraphic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- Εικόνα" descr="Five Hundred Euro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9360"/>
          <a:stretch>
            <a:fillRect/>
          </a:stretch>
        </p:blipFill>
        <p:spPr>
          <a:xfrm>
            <a:off x="0" y="1052736"/>
            <a:ext cx="9144000" cy="4608512"/>
          </a:xfrm>
          <a:prstGeom prst="rect">
            <a:avLst/>
          </a:prstGeom>
        </p:spPr>
      </p:pic>
      <p:pic>
        <p:nvPicPr>
          <p:cNvPr id="4" name="3 - Εικόνα" descr="Deta-Elis-Logo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6586143"/>
            <a:ext cx="1763688" cy="227233"/>
          </a:xfrm>
          <a:prstGeom prst="rect">
            <a:avLst/>
          </a:prstGeom>
        </p:spPr>
      </p:pic>
      <p:sp>
        <p:nvSpPr>
          <p:cNvPr id="9" name="8 - TextBox"/>
          <p:cNvSpPr txBox="1"/>
          <p:nvPr/>
        </p:nvSpPr>
        <p:spPr>
          <a:xfrm>
            <a:off x="3118339" y="332656"/>
            <a:ext cx="2907322" cy="51077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Sapphire Master</a:t>
            </a:r>
            <a:endParaRPr lang="el-GR" sz="2400" dirty="0">
              <a:latin typeface="Georgia" pitchFamily="18" charset="0"/>
            </a:endParaRPr>
          </a:p>
        </p:txBody>
      </p:sp>
      <p:pic>
        <p:nvPicPr>
          <p:cNvPr id="10" name="9 - Εικόνα" descr="circle_saphir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1268760"/>
            <a:ext cx="1419225" cy="1409700"/>
          </a:xfrm>
          <a:prstGeom prst="rect">
            <a:avLst/>
          </a:prstGeom>
        </p:spPr>
      </p:pic>
      <p:pic>
        <p:nvPicPr>
          <p:cNvPr id="11" name="10 - Εικόνα" descr="laptop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38088" y="1628800"/>
            <a:ext cx="5205912" cy="4392488"/>
          </a:xfrm>
          <a:prstGeom prst="rect">
            <a:avLst/>
          </a:prstGeom>
        </p:spPr>
      </p:pic>
      <p:sp>
        <p:nvSpPr>
          <p:cNvPr id="12" name="11 - TextBox"/>
          <p:cNvSpPr txBox="1"/>
          <p:nvPr/>
        </p:nvSpPr>
        <p:spPr>
          <a:xfrm>
            <a:off x="251520" y="4797152"/>
            <a:ext cx="460851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eorgia" pitchFamily="18" charset="0"/>
              </a:rPr>
              <a:t>Income more than 37.500 € and get a laptop</a:t>
            </a:r>
            <a:endParaRPr lang="el-GR" sz="24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Deta-Elis-Log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6586143"/>
            <a:ext cx="1763688" cy="227233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3118339" y="332656"/>
            <a:ext cx="2907322" cy="51077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Sapphire Masters</a:t>
            </a:r>
            <a:endParaRPr lang="el-GR" sz="2400" dirty="0">
              <a:latin typeface="Georgia" pitchFamily="18" charset="0"/>
            </a:endParaRPr>
          </a:p>
        </p:txBody>
      </p:sp>
      <p:pic>
        <p:nvPicPr>
          <p:cNvPr id="6" name="5 - Εικόνα" descr="sapphire_masters.png"/>
          <p:cNvPicPr>
            <a:picLocks noChangeAspect="1"/>
          </p:cNvPicPr>
          <p:nvPr/>
        </p:nvPicPr>
        <p:blipFill>
          <a:blip r:embed="rId4" cstate="print"/>
          <a:srcRect t="13420" b="17281"/>
          <a:stretch>
            <a:fillRect/>
          </a:stretch>
        </p:blipFill>
        <p:spPr>
          <a:xfrm>
            <a:off x="0" y="908720"/>
            <a:ext cx="9144000" cy="4752528"/>
          </a:xfrm>
          <a:prstGeom prst="rect">
            <a:avLst/>
          </a:prstGeom>
        </p:spPr>
      </p:pic>
      <p:sp>
        <p:nvSpPr>
          <p:cNvPr id="7" name="6 - TextBox"/>
          <p:cNvSpPr txBox="1"/>
          <p:nvPr/>
        </p:nvSpPr>
        <p:spPr>
          <a:xfrm>
            <a:off x="2195736" y="5733256"/>
            <a:ext cx="4752528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Income: More than 37.500 €</a:t>
            </a:r>
            <a:endParaRPr lang="el-GR" sz="24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Deta-Elis-Log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6586143"/>
            <a:ext cx="1763688" cy="227233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3118339" y="332656"/>
            <a:ext cx="2907322" cy="51077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Sapphire Masters</a:t>
            </a:r>
            <a:endParaRPr lang="el-GR" sz="2400" dirty="0">
              <a:latin typeface="Georgia" pitchFamily="18" charset="0"/>
            </a:endParaRPr>
          </a:p>
        </p:txBody>
      </p:sp>
      <p:pic>
        <p:nvPicPr>
          <p:cNvPr id="6" name="5 - Εικόνα" descr="sapphire_masters.png"/>
          <p:cNvPicPr>
            <a:picLocks noChangeAspect="1"/>
          </p:cNvPicPr>
          <p:nvPr/>
        </p:nvPicPr>
        <p:blipFill>
          <a:blip r:embed="rId4" cstate="print"/>
          <a:srcRect t="13650" b="17450"/>
          <a:stretch>
            <a:fillRect/>
          </a:stretch>
        </p:blipFill>
        <p:spPr>
          <a:xfrm>
            <a:off x="0" y="936104"/>
            <a:ext cx="9144000" cy="4725144"/>
          </a:xfrm>
          <a:prstGeom prst="rect">
            <a:avLst/>
          </a:prstGeom>
        </p:spPr>
      </p:pic>
      <p:sp>
        <p:nvSpPr>
          <p:cNvPr id="7" name="6 - TextBox"/>
          <p:cNvSpPr txBox="1"/>
          <p:nvPr/>
        </p:nvSpPr>
        <p:spPr>
          <a:xfrm>
            <a:off x="2195736" y="5733256"/>
            <a:ext cx="4752528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Income: More than 37.500 €</a:t>
            </a:r>
            <a:endParaRPr lang="el-GR" sz="24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- Εικόνα" descr="Five Hundred Euro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9360"/>
          <a:stretch>
            <a:fillRect/>
          </a:stretch>
        </p:blipFill>
        <p:spPr>
          <a:xfrm>
            <a:off x="0" y="1052736"/>
            <a:ext cx="9144000" cy="4608512"/>
          </a:xfrm>
          <a:prstGeom prst="rect">
            <a:avLst/>
          </a:prstGeom>
        </p:spPr>
      </p:pic>
      <p:pic>
        <p:nvPicPr>
          <p:cNvPr id="4" name="3 - Εικόνα" descr="Deta-Elis-Logo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6586143"/>
            <a:ext cx="1763688" cy="227233"/>
          </a:xfrm>
          <a:prstGeom prst="rect">
            <a:avLst/>
          </a:prstGeom>
        </p:spPr>
      </p:pic>
      <p:pic>
        <p:nvPicPr>
          <p:cNvPr id="10" name="9 - Εικόνα" descr="circle_saphir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1278382"/>
            <a:ext cx="1419225" cy="1390456"/>
          </a:xfrm>
          <a:prstGeom prst="rect">
            <a:avLst/>
          </a:prstGeom>
        </p:spPr>
      </p:pic>
      <p:pic>
        <p:nvPicPr>
          <p:cNvPr id="11" name="10 - Εικόνα" descr="laptop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764704"/>
            <a:ext cx="4029871" cy="609329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2" name="11 - TextBox"/>
          <p:cNvSpPr txBox="1"/>
          <p:nvPr/>
        </p:nvSpPr>
        <p:spPr>
          <a:xfrm>
            <a:off x="251520" y="4797152"/>
            <a:ext cx="5184576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eorgia" pitchFamily="18" charset="0"/>
              </a:rPr>
              <a:t>Income more than 75.000 € and get a trip to Paris</a:t>
            </a:r>
            <a:endParaRPr lang="el-GR" sz="2400" dirty="0">
              <a:latin typeface="Georgia" pitchFamily="18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3413122" y="332656"/>
            <a:ext cx="2317756" cy="51077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Ruby Master</a:t>
            </a:r>
            <a:endParaRPr lang="el-GR" sz="24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Deta-Elis-Log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6586143"/>
            <a:ext cx="1763688" cy="227233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3413122" y="332656"/>
            <a:ext cx="2317756" cy="51077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Ruby Masters</a:t>
            </a:r>
            <a:endParaRPr lang="el-GR" sz="2400" dirty="0">
              <a:latin typeface="Georgia" pitchFamily="18" charset="0"/>
            </a:endParaRPr>
          </a:p>
        </p:txBody>
      </p:sp>
      <p:pic>
        <p:nvPicPr>
          <p:cNvPr id="6" name="5 - Εικόνα" descr="ruby_masters.jpg"/>
          <p:cNvPicPr>
            <a:picLocks noChangeAspect="1"/>
          </p:cNvPicPr>
          <p:nvPr/>
        </p:nvPicPr>
        <p:blipFill>
          <a:blip r:embed="rId4" cstate="print"/>
          <a:srcRect t="13650" b="14951"/>
          <a:stretch>
            <a:fillRect/>
          </a:stretch>
        </p:blipFill>
        <p:spPr>
          <a:xfrm>
            <a:off x="0" y="908720"/>
            <a:ext cx="9144000" cy="4896544"/>
          </a:xfrm>
          <a:prstGeom prst="rect">
            <a:avLst/>
          </a:prstGeom>
        </p:spPr>
      </p:pic>
      <p:sp>
        <p:nvSpPr>
          <p:cNvPr id="7" name="6 - TextBox"/>
          <p:cNvSpPr txBox="1"/>
          <p:nvPr/>
        </p:nvSpPr>
        <p:spPr>
          <a:xfrm>
            <a:off x="2195736" y="5733256"/>
            <a:ext cx="4752528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Income: More than 75.000 €</a:t>
            </a:r>
            <a:endParaRPr lang="el-GR" sz="24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eta-elis-favicon-128x12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04000" y="0"/>
            <a:ext cx="540000" cy="540000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683568" y="1556792"/>
            <a:ext cx="7848872" cy="17851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SzPct val="120000"/>
              <a:buBlip>
                <a:blip r:embed="rId4"/>
              </a:buBlip>
            </a:pPr>
            <a:r>
              <a:rPr lang="en-US" dirty="0" smtClean="0"/>
              <a:t>  </a:t>
            </a:r>
            <a:r>
              <a:rPr lang="en-US" dirty="0" smtClean="0">
                <a:latin typeface="Georgia" pitchFamily="18" charset="0"/>
              </a:rPr>
              <a:t>Sergei </a:t>
            </a:r>
            <a:r>
              <a:rPr lang="en-US" dirty="0" err="1" smtClean="0">
                <a:latin typeface="Georgia" pitchFamily="18" charset="0"/>
              </a:rPr>
              <a:t>Konoplov</a:t>
            </a:r>
            <a:r>
              <a:rPr lang="en-US" dirty="0" smtClean="0">
                <a:latin typeface="Georgia" pitchFamily="18" charset="0"/>
              </a:rPr>
              <a:t> - Designer of the devices. Radio engineering graduate from the University of Energy of the Russian Federation. Doctor of Medicine with postgraduate studies in Germany.</a:t>
            </a:r>
          </a:p>
          <a:p>
            <a:pPr algn="just">
              <a:spcAft>
                <a:spcPts val="1200"/>
              </a:spcAft>
              <a:buSzPct val="120000"/>
              <a:buBlip>
                <a:blip r:embed="rId4"/>
              </a:buBlip>
            </a:pPr>
            <a:r>
              <a:rPr lang="en-US" dirty="0" smtClean="0">
                <a:latin typeface="Georgia" pitchFamily="18" charset="0"/>
              </a:rPr>
              <a:t>  Roman </a:t>
            </a:r>
            <a:r>
              <a:rPr lang="en-US" dirty="0" err="1" smtClean="0">
                <a:latin typeface="Georgia" pitchFamily="18" charset="0"/>
              </a:rPr>
              <a:t>Novikov</a:t>
            </a:r>
            <a:r>
              <a:rPr lang="en-US" dirty="0" smtClean="0">
                <a:latin typeface="Georgia" pitchFamily="18" charset="0"/>
              </a:rPr>
              <a:t> - Promoter &amp; PR</a:t>
            </a:r>
          </a:p>
          <a:p>
            <a:pPr algn="just">
              <a:spcAft>
                <a:spcPts val="1200"/>
              </a:spcAft>
              <a:buSzPct val="120000"/>
              <a:buBlip>
                <a:blip r:embed="rId4"/>
              </a:buBlip>
            </a:pPr>
            <a:r>
              <a:rPr lang="en-US" dirty="0" smtClean="0">
                <a:latin typeface="Georgia" pitchFamily="18" charset="0"/>
              </a:rPr>
              <a:t>  Tatiana </a:t>
            </a:r>
            <a:r>
              <a:rPr lang="en-US" dirty="0" err="1" smtClean="0">
                <a:latin typeface="Georgia" pitchFamily="18" charset="0"/>
              </a:rPr>
              <a:t>Konoplova</a:t>
            </a:r>
            <a:r>
              <a:rPr lang="en-US" dirty="0" smtClean="0">
                <a:latin typeface="Georgia" pitchFamily="18" charset="0"/>
              </a:rPr>
              <a:t> - Responsible for the financial management</a:t>
            </a:r>
          </a:p>
        </p:txBody>
      </p:sp>
      <p:pic>
        <p:nvPicPr>
          <p:cNvPr id="6" name="5 - Εικόνα" descr="deta-elis-founder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3646741"/>
            <a:ext cx="5652120" cy="3238641"/>
          </a:xfrm>
          <a:prstGeom prst="rect">
            <a:avLst/>
          </a:prstGeom>
        </p:spPr>
      </p:pic>
      <p:pic>
        <p:nvPicPr>
          <p:cNvPr id="7" name="6 - Εικόνα" descr="Deta-Elis-Logo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3" y="692696"/>
            <a:ext cx="3073593" cy="396000"/>
          </a:xfrm>
          <a:prstGeom prst="rect">
            <a:avLst/>
          </a:prstGeom>
        </p:spPr>
      </p:pic>
      <p:sp>
        <p:nvSpPr>
          <p:cNvPr id="8" name="7 - TextBox"/>
          <p:cNvSpPr txBox="1"/>
          <p:nvPr/>
        </p:nvSpPr>
        <p:spPr>
          <a:xfrm>
            <a:off x="107504" y="188640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Print" pitchFamily="2" charset="0"/>
              </a:rPr>
              <a:t>Founders of the company</a:t>
            </a:r>
            <a:endParaRPr lang="el-GR" sz="2400" dirty="0">
              <a:latin typeface="Segoe Print" pitchFamily="2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- Εικόνα" descr="Five Hundred Euro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9360"/>
          <a:stretch>
            <a:fillRect/>
          </a:stretch>
        </p:blipFill>
        <p:spPr>
          <a:xfrm>
            <a:off x="0" y="1052736"/>
            <a:ext cx="9144000" cy="4608512"/>
          </a:xfrm>
          <a:prstGeom prst="rect">
            <a:avLst/>
          </a:prstGeom>
        </p:spPr>
      </p:pic>
      <p:pic>
        <p:nvPicPr>
          <p:cNvPr id="4" name="3 - Εικόνα" descr="Deta-Elis-Logo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6586143"/>
            <a:ext cx="1763688" cy="227233"/>
          </a:xfrm>
          <a:prstGeom prst="rect">
            <a:avLst/>
          </a:prstGeom>
        </p:spPr>
      </p:pic>
      <p:pic>
        <p:nvPicPr>
          <p:cNvPr id="10" name="9 - Εικόνα" descr="circle_saphir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5984" y="1278382"/>
            <a:ext cx="1390456" cy="1390456"/>
          </a:xfrm>
          <a:prstGeom prst="rect">
            <a:avLst/>
          </a:prstGeom>
        </p:spPr>
      </p:pic>
      <p:pic>
        <p:nvPicPr>
          <p:cNvPr id="11" name="10 - Εικόνα" descr="laptop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44445" y="1268760"/>
            <a:ext cx="6699555" cy="390133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2" name="11 - TextBox"/>
          <p:cNvSpPr txBox="1"/>
          <p:nvPr/>
        </p:nvSpPr>
        <p:spPr>
          <a:xfrm>
            <a:off x="251520" y="4797152"/>
            <a:ext cx="583264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eorgia" pitchFamily="18" charset="0"/>
              </a:rPr>
              <a:t>Income over 187.500 € and get a trip to the Canary Islands</a:t>
            </a:r>
            <a:endParaRPr lang="el-GR" sz="2400" dirty="0">
              <a:latin typeface="Georgia" pitchFamily="18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3131840" y="332656"/>
            <a:ext cx="2880320" cy="51077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Emerald Master</a:t>
            </a:r>
            <a:endParaRPr lang="el-GR" sz="24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3131840" y="332656"/>
            <a:ext cx="2880320" cy="51077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Emerald Masters</a:t>
            </a:r>
            <a:endParaRPr lang="el-GR" sz="2400" dirty="0">
              <a:latin typeface="Georgia" pitchFamily="18" charset="0"/>
            </a:endParaRPr>
          </a:p>
        </p:txBody>
      </p:sp>
      <p:pic>
        <p:nvPicPr>
          <p:cNvPr id="6" name="5 - Εικόνα" descr="emerald_masters.jpg"/>
          <p:cNvPicPr>
            <a:picLocks noChangeAspect="1"/>
          </p:cNvPicPr>
          <p:nvPr/>
        </p:nvPicPr>
        <p:blipFill>
          <a:blip r:embed="rId3" cstate="print"/>
          <a:srcRect t="15545" b="19356"/>
          <a:stretch>
            <a:fillRect/>
          </a:stretch>
        </p:blipFill>
        <p:spPr>
          <a:xfrm>
            <a:off x="0" y="980728"/>
            <a:ext cx="9144000" cy="4464496"/>
          </a:xfrm>
          <a:prstGeom prst="rect">
            <a:avLst/>
          </a:prstGeom>
        </p:spPr>
      </p:pic>
      <p:pic>
        <p:nvPicPr>
          <p:cNvPr id="7" name="6 - Εικόνα" descr="Deta-Elis-Logo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6586143"/>
            <a:ext cx="1763688" cy="227233"/>
          </a:xfrm>
          <a:prstGeom prst="rect">
            <a:avLst/>
          </a:prstGeom>
        </p:spPr>
      </p:pic>
      <p:sp>
        <p:nvSpPr>
          <p:cNvPr id="8" name="7 - TextBox"/>
          <p:cNvSpPr txBox="1"/>
          <p:nvPr/>
        </p:nvSpPr>
        <p:spPr>
          <a:xfrm>
            <a:off x="2195736" y="5733256"/>
            <a:ext cx="4752528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Income: More than 187.500 €</a:t>
            </a:r>
            <a:endParaRPr lang="el-GR" sz="24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- Εικόνα" descr="Five Hundred Euro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9360"/>
          <a:stretch>
            <a:fillRect/>
          </a:stretch>
        </p:blipFill>
        <p:spPr>
          <a:xfrm>
            <a:off x="0" y="1052736"/>
            <a:ext cx="9144000" cy="4608512"/>
          </a:xfrm>
          <a:prstGeom prst="rect">
            <a:avLst/>
          </a:prstGeom>
        </p:spPr>
      </p:pic>
      <p:pic>
        <p:nvPicPr>
          <p:cNvPr id="4" name="3 - Εικόνα" descr="Deta-Elis-Logo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6586143"/>
            <a:ext cx="1763688" cy="227233"/>
          </a:xfrm>
          <a:prstGeom prst="rect">
            <a:avLst/>
          </a:prstGeom>
        </p:spPr>
      </p:pic>
      <p:pic>
        <p:nvPicPr>
          <p:cNvPr id="10" name="9 - Εικόνα" descr="circle_saphir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5984" y="1283048"/>
            <a:ext cx="1390456" cy="1381124"/>
          </a:xfrm>
          <a:prstGeom prst="rect">
            <a:avLst/>
          </a:prstGeom>
        </p:spPr>
      </p:pic>
      <p:pic>
        <p:nvPicPr>
          <p:cNvPr id="11" name="10 - Εικόνα" descr="laptop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3728" y="775122"/>
            <a:ext cx="7020272" cy="467503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2" name="11 - TextBox"/>
          <p:cNvSpPr txBox="1"/>
          <p:nvPr/>
        </p:nvSpPr>
        <p:spPr>
          <a:xfrm>
            <a:off x="251520" y="4797152"/>
            <a:ext cx="583264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eorgia" pitchFamily="18" charset="0"/>
              </a:rPr>
              <a:t>Income over 375.000 € and get a trip to the Maldives</a:t>
            </a:r>
            <a:endParaRPr lang="el-GR" sz="2400" dirty="0">
              <a:latin typeface="Georgia" pitchFamily="18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3131840" y="332656"/>
            <a:ext cx="2880320" cy="51077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Diamond Master</a:t>
            </a:r>
            <a:endParaRPr lang="el-GR" sz="24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3131840" y="332656"/>
            <a:ext cx="2880320" cy="51077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Diamond Masters</a:t>
            </a:r>
            <a:endParaRPr lang="el-GR" sz="2400" dirty="0">
              <a:latin typeface="Georgia" pitchFamily="18" charset="0"/>
            </a:endParaRPr>
          </a:p>
        </p:txBody>
      </p:sp>
      <p:pic>
        <p:nvPicPr>
          <p:cNvPr id="6" name="5 - Εικόνα" descr="emerald_masters.jpg"/>
          <p:cNvPicPr>
            <a:picLocks noChangeAspect="1"/>
          </p:cNvPicPr>
          <p:nvPr/>
        </p:nvPicPr>
        <p:blipFill>
          <a:blip r:embed="rId3" cstate="print"/>
          <a:srcRect t="13650" b="15350"/>
          <a:stretch>
            <a:fillRect/>
          </a:stretch>
        </p:blipFill>
        <p:spPr>
          <a:xfrm>
            <a:off x="0" y="908720"/>
            <a:ext cx="9144000" cy="4869160"/>
          </a:xfrm>
          <a:prstGeom prst="rect">
            <a:avLst/>
          </a:prstGeom>
        </p:spPr>
      </p:pic>
      <p:pic>
        <p:nvPicPr>
          <p:cNvPr id="7" name="6 - Εικόνα" descr="Deta-Elis-Logo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6586143"/>
            <a:ext cx="1763688" cy="227233"/>
          </a:xfrm>
          <a:prstGeom prst="rect">
            <a:avLst/>
          </a:prstGeom>
        </p:spPr>
      </p:pic>
      <p:sp>
        <p:nvSpPr>
          <p:cNvPr id="8" name="7 - TextBox"/>
          <p:cNvSpPr txBox="1"/>
          <p:nvPr/>
        </p:nvSpPr>
        <p:spPr>
          <a:xfrm>
            <a:off x="2195736" y="5733256"/>
            <a:ext cx="4752528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Income: More than 375.000 €</a:t>
            </a:r>
            <a:endParaRPr lang="el-GR" sz="24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- Εικόνα" descr="Five Hundred Euro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9360"/>
          <a:stretch>
            <a:fillRect/>
          </a:stretch>
        </p:blipFill>
        <p:spPr>
          <a:xfrm>
            <a:off x="0" y="1052736"/>
            <a:ext cx="9144000" cy="4608512"/>
          </a:xfrm>
          <a:prstGeom prst="rect">
            <a:avLst/>
          </a:prstGeom>
        </p:spPr>
      </p:pic>
      <p:pic>
        <p:nvPicPr>
          <p:cNvPr id="4" name="3 - Εικόνα" descr="Deta-Elis-Logo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6586143"/>
            <a:ext cx="1763688" cy="227233"/>
          </a:xfrm>
          <a:prstGeom prst="rect">
            <a:avLst/>
          </a:prstGeom>
        </p:spPr>
      </p:pic>
      <p:pic>
        <p:nvPicPr>
          <p:cNvPr id="10" name="9 - Εικόνα" descr="circle_saphir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5984" y="1292287"/>
            <a:ext cx="1390456" cy="1362646"/>
          </a:xfrm>
          <a:prstGeom prst="rect">
            <a:avLst/>
          </a:prstGeom>
        </p:spPr>
      </p:pic>
      <p:pic>
        <p:nvPicPr>
          <p:cNvPr id="11" name="10 - Εικόνα" descr="laptop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3728" y="1006560"/>
            <a:ext cx="7020272" cy="421216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2" name="11 - TextBox"/>
          <p:cNvSpPr txBox="1"/>
          <p:nvPr/>
        </p:nvSpPr>
        <p:spPr>
          <a:xfrm>
            <a:off x="251520" y="4797152"/>
            <a:ext cx="7416824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eorgia" pitchFamily="18" charset="0"/>
              </a:rPr>
              <a:t>Income over 750.000 € and gift round the world cruise</a:t>
            </a:r>
            <a:endParaRPr lang="el-GR" sz="2400" dirty="0">
              <a:latin typeface="Georgia" pitchFamily="18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2699792" y="332656"/>
            <a:ext cx="3744416" cy="51077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Black Diamond Master</a:t>
            </a:r>
            <a:endParaRPr lang="el-GR" sz="24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3203848" y="332656"/>
            <a:ext cx="2808312" cy="51077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The first steps</a:t>
            </a:r>
            <a:endParaRPr lang="el-GR" sz="2400" dirty="0">
              <a:latin typeface="Georgia" pitchFamily="18" charset="0"/>
            </a:endParaRPr>
          </a:p>
        </p:txBody>
      </p:sp>
      <p:pic>
        <p:nvPicPr>
          <p:cNvPr id="7" name="6 - Εικόνα" descr="Deta-Elis-Log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6586143"/>
            <a:ext cx="1763688" cy="227233"/>
          </a:xfrm>
          <a:prstGeom prst="rect">
            <a:avLst/>
          </a:prstGeom>
        </p:spPr>
      </p:pic>
      <p:graphicFrame>
        <p:nvGraphicFramePr>
          <p:cNvPr id="9" name="8 - Διάγραμμα"/>
          <p:cNvGraphicFramePr/>
          <p:nvPr>
            <p:extLst>
              <p:ext uri="{D42A27DB-BD31-4B8C-83A1-F6EECF244321}">
                <p14:modId xmlns:p14="http://schemas.microsoft.com/office/powerpoint/2010/main" val="32747877"/>
              </p:ext>
            </p:extLst>
          </p:nvPr>
        </p:nvGraphicFramePr>
        <p:xfrm>
          <a:off x="611560" y="260648"/>
          <a:ext cx="82089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5C5DFF0-C18F-4B69-88C6-D5056593D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graphicEl>
                                              <a:dgm id="{B5C5DFF0-C18F-4B69-88C6-D5056593D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graphicEl>
                                              <a:dgm id="{B5C5DFF0-C18F-4B69-88C6-D5056593D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322DE85-83FF-4365-84B5-0E2551D61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graphicEl>
                                              <a:dgm id="{1322DE85-83FF-4365-84B5-0E2551D61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graphicEl>
                                              <a:dgm id="{1322DE85-83FF-4365-84B5-0E2551D61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7D3CBCA-3DC1-4D44-BC0B-F22D981FE9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graphicEl>
                                              <a:dgm id="{57D3CBCA-3DC1-4D44-BC0B-F22D981FE9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graphicEl>
                                              <a:dgm id="{57D3CBCA-3DC1-4D44-BC0B-F22D981FE9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8185192-B637-4A62-BEFB-0AE9508B45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graphicEl>
                                              <a:dgm id="{98185192-B637-4A62-BEFB-0AE9508B45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graphicEl>
                                              <a:dgm id="{98185192-B637-4A62-BEFB-0AE9508B45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64AB60B-95DC-42EF-9953-DA0DCDACB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A64AB60B-95DC-42EF-9953-DA0DCDACB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A64AB60B-95DC-42EF-9953-DA0DCDACB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1D79728-47AE-486A-97F3-5329C3EFC7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graphicEl>
                                              <a:dgm id="{A1D79728-47AE-486A-97F3-5329C3EFC7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A1D79728-47AE-486A-97F3-5329C3EFC7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9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- Εικόνα" descr="Five Hundred Euro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9360"/>
          <a:stretch>
            <a:fillRect/>
          </a:stretch>
        </p:blipFill>
        <p:spPr>
          <a:xfrm>
            <a:off x="0" y="1052736"/>
            <a:ext cx="9144000" cy="4608512"/>
          </a:xfrm>
          <a:prstGeom prst="rect">
            <a:avLst/>
          </a:prstGeom>
        </p:spPr>
      </p:pic>
      <p:pic>
        <p:nvPicPr>
          <p:cNvPr id="4" name="3 - Εικόνα" descr="Deta-Elis-Logo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6586143"/>
            <a:ext cx="1763688" cy="227233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2915816" y="332656"/>
            <a:ext cx="3456384" cy="51077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Georgia" pitchFamily="18" charset="0"/>
              </a:rPr>
              <a:t>TYPES OF INCOME</a:t>
            </a:r>
            <a:endParaRPr lang="en-US" sz="2400" dirty="0">
              <a:latin typeface="Georgia" pitchFamily="18" charset="0"/>
            </a:endParaRPr>
          </a:p>
        </p:txBody>
      </p:sp>
      <p:graphicFrame>
        <p:nvGraphicFramePr>
          <p:cNvPr id="7" name="6 - Διάγραμμα"/>
          <p:cNvGraphicFramePr/>
          <p:nvPr>
            <p:extLst>
              <p:ext uri="{D42A27DB-BD31-4B8C-83A1-F6EECF244321}">
                <p14:modId xmlns:p14="http://schemas.microsoft.com/office/powerpoint/2010/main" val="395394066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10 - Εικόνα" descr="network.png"/>
          <p:cNvPicPr>
            <a:picLocks noChangeAspect="1"/>
          </p:cNvPicPr>
          <p:nvPr/>
        </p:nvPicPr>
        <p:blipFill>
          <a:blip r:embed="rId10" cstate="print"/>
          <a:srcRect b="22075"/>
          <a:stretch>
            <a:fillRect/>
          </a:stretch>
        </p:blipFill>
        <p:spPr>
          <a:xfrm>
            <a:off x="3779912" y="5085184"/>
            <a:ext cx="2748635" cy="1525128"/>
          </a:xfrm>
          <a:prstGeom prst="rect">
            <a:avLst/>
          </a:prstGeom>
        </p:spPr>
      </p:pic>
      <p:pic>
        <p:nvPicPr>
          <p:cNvPr id="12" name="11 - Εικόνα" descr="gold-star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44208" y="2420888"/>
            <a:ext cx="2237727" cy="2133376"/>
          </a:xfrm>
          <a:prstGeom prst="rect">
            <a:avLst/>
          </a:prstGeom>
        </p:spPr>
      </p:pic>
      <p:pic>
        <p:nvPicPr>
          <p:cNvPr id="13" name="12 - Εικόνα" descr="deta-test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420888"/>
            <a:ext cx="2656255" cy="2322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D71FC43-E9C3-441C-B7C4-F8511A27CC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dgm id="{1D71FC43-E9C3-441C-B7C4-F8511A27CC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graphicEl>
                                              <a:dgm id="{1D71FC43-E9C3-441C-B7C4-F8511A27CC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A073493-DA52-4C29-BC90-54B844B819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7A073493-DA52-4C29-BC90-54B844B819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graphicEl>
                                              <a:dgm id="{7A073493-DA52-4C29-BC90-54B844B819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147BFC-46FD-40CC-8237-A5F9B8C112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C147BFC-46FD-40CC-8237-A5F9B8C112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C147BFC-46FD-40CC-8237-A5F9B8C112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7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- Εικόνα" descr="Five Hundred Euro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9360"/>
          <a:stretch>
            <a:fillRect/>
          </a:stretch>
        </p:blipFill>
        <p:spPr>
          <a:xfrm>
            <a:off x="0" y="1052736"/>
            <a:ext cx="9144000" cy="4608512"/>
          </a:xfrm>
          <a:prstGeom prst="rect">
            <a:avLst/>
          </a:prstGeom>
        </p:spPr>
      </p:pic>
      <p:pic>
        <p:nvPicPr>
          <p:cNvPr id="4" name="3 - Εικόνα" descr="Deta-Elis-Logo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6586143"/>
            <a:ext cx="1763688" cy="227233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1907704" y="332656"/>
            <a:ext cx="5472608" cy="51077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Product promotion rewarding </a:t>
            </a:r>
            <a:endParaRPr lang="el-GR" sz="2400" dirty="0">
              <a:latin typeface="Georgia" pitchFamily="18" charset="0"/>
            </a:endParaRPr>
          </a:p>
        </p:txBody>
      </p:sp>
      <p:graphicFrame>
        <p:nvGraphicFramePr>
          <p:cNvPr id="6" name="5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571352"/>
              </p:ext>
            </p:extLst>
          </p:nvPr>
        </p:nvGraphicFramePr>
        <p:xfrm>
          <a:off x="611560" y="1397000"/>
          <a:ext cx="7920879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2874"/>
                <a:gridCol w="1066272"/>
                <a:gridCol w="17517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Product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Price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Profit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Programming device Therapy 8.0</a:t>
                      </a:r>
                      <a:endParaRPr lang="el-GR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250€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Georgia" pitchFamily="18" charset="0"/>
                        </a:rPr>
                        <a:t>37,50</a:t>
                      </a:r>
                      <a:r>
                        <a:rPr lang="en-US" dirty="0" smtClean="0">
                          <a:latin typeface="Georgia" pitchFamily="18" charset="0"/>
                        </a:rPr>
                        <a:t>€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Therapeutic device </a:t>
                      </a:r>
                      <a:r>
                        <a:rPr lang="en-US" b="1" baseline="0" dirty="0" err="1" smtClean="0">
                          <a:latin typeface="Georgia" pitchFamily="18" charset="0"/>
                        </a:rPr>
                        <a:t>Deta-Ritm</a:t>
                      </a:r>
                      <a:r>
                        <a:rPr lang="en-US" b="1" baseline="0" dirty="0" smtClean="0">
                          <a:latin typeface="Georgia" pitchFamily="18" charset="0"/>
                        </a:rPr>
                        <a:t> 13</a:t>
                      </a:r>
                      <a:endParaRPr lang="el-GR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400€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Georgia" pitchFamily="18" charset="0"/>
                        </a:rPr>
                        <a:t>62,50</a:t>
                      </a:r>
                      <a:r>
                        <a:rPr lang="en-US" dirty="0" smtClean="0">
                          <a:latin typeface="Georgia" pitchFamily="18" charset="0"/>
                        </a:rPr>
                        <a:t>€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Therapeutic device </a:t>
                      </a:r>
                      <a:r>
                        <a:rPr lang="en-US" b="1" baseline="0" dirty="0" err="1" smtClean="0">
                          <a:latin typeface="Georgia" pitchFamily="18" charset="0"/>
                        </a:rPr>
                        <a:t>Deta-Ap</a:t>
                      </a:r>
                      <a:r>
                        <a:rPr lang="en-US" b="1" baseline="0" dirty="0" smtClean="0">
                          <a:latin typeface="Georgia" pitchFamily="18" charset="0"/>
                        </a:rPr>
                        <a:t> 13</a:t>
                      </a:r>
                      <a:endParaRPr lang="el-GR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400€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Georgia" pitchFamily="18" charset="0"/>
                        </a:rPr>
                        <a:t>62,50</a:t>
                      </a:r>
                      <a:r>
                        <a:rPr lang="en-US" dirty="0" smtClean="0">
                          <a:latin typeface="Georgia" pitchFamily="18" charset="0"/>
                        </a:rPr>
                        <a:t>€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Georgia" pitchFamily="18" charset="0"/>
                        </a:rPr>
                        <a:t>Therapeutic device </a:t>
                      </a:r>
                      <a:r>
                        <a:rPr lang="en-US" b="1" baseline="0" dirty="0" err="1" smtClean="0">
                          <a:latin typeface="Georgia" pitchFamily="18" charset="0"/>
                        </a:rPr>
                        <a:t>Deta-Ap</a:t>
                      </a:r>
                      <a:r>
                        <a:rPr lang="en-US" b="1" baseline="0" dirty="0" smtClean="0">
                          <a:latin typeface="Georgia" pitchFamily="18" charset="0"/>
                        </a:rPr>
                        <a:t> 20</a:t>
                      </a:r>
                      <a:endParaRPr lang="el-GR" b="1" dirty="0" smtClean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Georgia" pitchFamily="18" charset="0"/>
                        </a:rPr>
                        <a:t>450€</a:t>
                      </a:r>
                      <a:endParaRPr lang="el-GR" dirty="0" smtClean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Georgia" pitchFamily="18" charset="0"/>
                        </a:rPr>
                        <a:t>75,00</a:t>
                      </a:r>
                      <a:r>
                        <a:rPr lang="en-US" dirty="0" smtClean="0">
                          <a:latin typeface="Georgia" pitchFamily="18" charset="0"/>
                        </a:rPr>
                        <a:t>€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Diagnostic devices for doctors </a:t>
                      </a:r>
                      <a:r>
                        <a:rPr kumimoji="0" lang="en-US" b="1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D-104</a:t>
                      </a:r>
                      <a:r>
                        <a:rPr kumimoji="0" lang="en-US" b="0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l-GR" b="0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και </a:t>
                      </a:r>
                      <a:r>
                        <a:rPr kumimoji="0" lang="en-US" b="1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D-113</a:t>
                      </a:r>
                      <a:endParaRPr lang="el-GR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Georgia" pitchFamily="18" charset="0"/>
                        </a:rPr>
                        <a:t>2.200</a:t>
                      </a:r>
                      <a:r>
                        <a:rPr lang="en-US" dirty="0" smtClean="0">
                          <a:latin typeface="Georgia" pitchFamily="18" charset="0"/>
                        </a:rPr>
                        <a:t>€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Georgia" pitchFamily="18" charset="0"/>
                        </a:rPr>
                        <a:t>225,00</a:t>
                      </a:r>
                      <a:r>
                        <a:rPr lang="en-US" dirty="0" smtClean="0">
                          <a:latin typeface="Georgia" pitchFamily="18" charset="0"/>
                        </a:rPr>
                        <a:t>€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Diagnostic and therapeutic device for doctors </a:t>
                      </a:r>
                      <a:r>
                        <a:rPr lang="en-US" b="1" dirty="0" err="1" smtClean="0">
                          <a:latin typeface="Georgia" pitchFamily="18" charset="0"/>
                        </a:rPr>
                        <a:t>Deta</a:t>
                      </a:r>
                      <a:r>
                        <a:rPr lang="en-US" b="1" dirty="0" smtClean="0">
                          <a:latin typeface="Georgia" pitchFamily="18" charset="0"/>
                        </a:rPr>
                        <a:t>-</a:t>
                      </a:r>
                      <a:r>
                        <a:rPr kumimoji="0" lang="en-US" b="1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Professional</a:t>
                      </a:r>
                      <a:r>
                        <a:rPr kumimoji="0" lang="en-US" b="0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 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Georgia" pitchFamily="18" charset="0"/>
                        </a:rPr>
                        <a:t>7.700</a:t>
                      </a:r>
                      <a:r>
                        <a:rPr lang="en-US" dirty="0" smtClean="0">
                          <a:latin typeface="Georgia" pitchFamily="18" charset="0"/>
                        </a:rPr>
                        <a:t>€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Georgia" pitchFamily="18" charset="0"/>
                        </a:rPr>
                        <a:t>750</a:t>
                      </a:r>
                      <a:r>
                        <a:rPr lang="en-US" dirty="0" smtClean="0">
                          <a:latin typeface="Georgia" pitchFamily="18" charset="0"/>
                        </a:rPr>
                        <a:t>€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Cosmetology device </a:t>
                      </a:r>
                      <a:r>
                        <a:rPr lang="en-US" b="1" dirty="0" err="1" smtClean="0">
                          <a:latin typeface="Georgia" pitchFamily="18" charset="0"/>
                        </a:rPr>
                        <a:t>Deta</a:t>
                      </a:r>
                      <a:r>
                        <a:rPr lang="en-US" b="1" dirty="0" smtClean="0">
                          <a:latin typeface="Georgia" pitchFamily="18" charset="0"/>
                        </a:rPr>
                        <a:t>-Cosmo</a:t>
                      </a:r>
                      <a:endParaRPr lang="el-GR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Georgia" pitchFamily="18" charset="0"/>
                        </a:rPr>
                        <a:t>525</a:t>
                      </a:r>
                      <a:r>
                        <a:rPr lang="en-US" dirty="0" smtClean="0">
                          <a:latin typeface="Georgia" pitchFamily="18" charset="0"/>
                        </a:rPr>
                        <a:t>€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Georgia" pitchFamily="18" charset="0"/>
                        </a:rPr>
                        <a:t>75,00</a:t>
                      </a:r>
                      <a:r>
                        <a:rPr lang="en-US" dirty="0" smtClean="0">
                          <a:latin typeface="Georgia" pitchFamily="18" charset="0"/>
                        </a:rPr>
                        <a:t>€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Georgia" pitchFamily="18" charset="0"/>
                        </a:rPr>
                        <a:t>Therapeutic medical device </a:t>
                      </a:r>
                      <a:r>
                        <a:rPr lang="en-US" b="1" baseline="0" dirty="0" err="1" smtClean="0">
                          <a:latin typeface="Georgia" pitchFamily="18" charset="0"/>
                        </a:rPr>
                        <a:t>Deta</a:t>
                      </a:r>
                      <a:r>
                        <a:rPr lang="en-US" b="1" baseline="0" dirty="0" smtClean="0">
                          <a:latin typeface="Georgia" pitchFamily="18" charset="0"/>
                        </a:rPr>
                        <a:t>-UDT</a:t>
                      </a:r>
                      <a:endParaRPr lang="el-GR" b="1" dirty="0" smtClean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675€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82,50€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Deta-Elis-Log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6586143"/>
            <a:ext cx="1763688" cy="227233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2501770" y="332656"/>
            <a:ext cx="4140460" cy="51077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Star Bonus rewarding </a:t>
            </a:r>
            <a:endParaRPr lang="el-GR" sz="2400" dirty="0">
              <a:latin typeface="Georgia" pitchFamily="18" charset="0"/>
            </a:endParaRPr>
          </a:p>
        </p:txBody>
      </p:sp>
      <p:pic>
        <p:nvPicPr>
          <p:cNvPr id="6" name="5 - Εικόνα" descr="Five Hundred Euros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9360"/>
          <a:stretch>
            <a:fillRect/>
          </a:stretch>
        </p:blipFill>
        <p:spPr>
          <a:xfrm>
            <a:off x="0" y="1052736"/>
            <a:ext cx="9144000" cy="4608512"/>
          </a:xfrm>
          <a:prstGeom prst="rect">
            <a:avLst/>
          </a:prstGeom>
        </p:spPr>
      </p:pic>
      <p:sp>
        <p:nvSpPr>
          <p:cNvPr id="8" name="7 - Έλλειψη"/>
          <p:cNvSpPr/>
          <p:nvPr/>
        </p:nvSpPr>
        <p:spPr>
          <a:xfrm>
            <a:off x="3491880" y="1268760"/>
            <a:ext cx="1800200" cy="108012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Georgia" pitchFamily="18" charset="0"/>
              </a:rPr>
              <a:t>You</a:t>
            </a:r>
            <a:endParaRPr lang="el-GR" sz="3600" dirty="0">
              <a:latin typeface="Georgia" pitchFamily="18" charset="0"/>
            </a:endParaRPr>
          </a:p>
        </p:txBody>
      </p:sp>
      <p:sp>
        <p:nvSpPr>
          <p:cNvPr id="9" name="8 - Έλλειψη"/>
          <p:cNvSpPr/>
          <p:nvPr/>
        </p:nvSpPr>
        <p:spPr>
          <a:xfrm>
            <a:off x="1907704" y="2780928"/>
            <a:ext cx="1800200" cy="10801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Georgia" pitchFamily="18" charset="0"/>
              </a:rPr>
              <a:t>Star</a:t>
            </a:r>
            <a:endParaRPr lang="el-GR" sz="3600" dirty="0">
              <a:latin typeface="Georgia" pitchFamily="18" charset="0"/>
            </a:endParaRPr>
          </a:p>
        </p:txBody>
      </p:sp>
      <p:sp>
        <p:nvSpPr>
          <p:cNvPr id="10" name="9 - Έλλειψη"/>
          <p:cNvSpPr/>
          <p:nvPr/>
        </p:nvSpPr>
        <p:spPr>
          <a:xfrm>
            <a:off x="5004048" y="2780928"/>
            <a:ext cx="1800200" cy="10801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3600" dirty="0">
              <a:latin typeface="Georgia" pitchFamily="18" charset="0"/>
            </a:endParaRPr>
          </a:p>
        </p:txBody>
      </p:sp>
      <p:sp>
        <p:nvSpPr>
          <p:cNvPr id="11" name="10 - Έλλειψη"/>
          <p:cNvSpPr/>
          <p:nvPr/>
        </p:nvSpPr>
        <p:spPr>
          <a:xfrm>
            <a:off x="683568" y="4437112"/>
            <a:ext cx="1800200" cy="10801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Georgia" pitchFamily="18" charset="0"/>
              </a:rPr>
              <a:t>left </a:t>
            </a:r>
            <a:endParaRPr lang="el-GR" sz="3600" dirty="0">
              <a:latin typeface="Georgia" pitchFamily="18" charset="0"/>
            </a:endParaRPr>
          </a:p>
        </p:txBody>
      </p:sp>
      <p:sp>
        <p:nvSpPr>
          <p:cNvPr id="12" name="11 - Έλλειψη"/>
          <p:cNvSpPr/>
          <p:nvPr/>
        </p:nvSpPr>
        <p:spPr>
          <a:xfrm>
            <a:off x="3131840" y="4437112"/>
            <a:ext cx="1800200" cy="10801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Georgia" pitchFamily="18" charset="0"/>
              </a:rPr>
              <a:t>right</a:t>
            </a:r>
            <a:endParaRPr lang="el-GR" sz="3600" dirty="0">
              <a:latin typeface="Georgia" pitchFamily="18" charset="0"/>
            </a:endParaRPr>
          </a:p>
        </p:txBody>
      </p:sp>
      <p:cxnSp>
        <p:nvCxnSpPr>
          <p:cNvPr id="14" name="13 - Ευθύγραμμο βέλος σύνδεσης"/>
          <p:cNvCxnSpPr/>
          <p:nvPr/>
        </p:nvCxnSpPr>
        <p:spPr>
          <a:xfrm flipH="1">
            <a:off x="3347864" y="2348880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14 - Ευθύγραμμο βέλος σύνδεσης"/>
          <p:cNvCxnSpPr/>
          <p:nvPr/>
        </p:nvCxnSpPr>
        <p:spPr>
          <a:xfrm flipH="1">
            <a:off x="1907704" y="3933056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15 - Ευθύγραμμο βέλος σύνδεσης"/>
          <p:cNvCxnSpPr/>
          <p:nvPr/>
        </p:nvCxnSpPr>
        <p:spPr>
          <a:xfrm>
            <a:off x="5076056" y="2348880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16 - Ευθύγραμμο βέλος σύνδεσης"/>
          <p:cNvCxnSpPr/>
          <p:nvPr/>
        </p:nvCxnSpPr>
        <p:spPr>
          <a:xfrm>
            <a:off x="3347864" y="3933056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25 - Λυγισμένο βέλος"/>
          <p:cNvSpPr/>
          <p:nvPr/>
        </p:nvSpPr>
        <p:spPr>
          <a:xfrm>
            <a:off x="2267744" y="1628800"/>
            <a:ext cx="1080120" cy="1008112"/>
          </a:xfrm>
          <a:prstGeom prst="bentArrow">
            <a:avLst>
              <a:gd name="adj1" fmla="val 7020"/>
              <a:gd name="adj2" fmla="val 14441"/>
              <a:gd name="adj3" fmla="val 23605"/>
              <a:gd name="adj4" fmla="val 7500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7" name="26 - Εικόνα" descr="euro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1196752"/>
            <a:ext cx="1643594" cy="1152127"/>
          </a:xfrm>
          <a:prstGeom prst="rect">
            <a:avLst/>
          </a:prstGeom>
        </p:spPr>
      </p:pic>
      <p:sp>
        <p:nvSpPr>
          <p:cNvPr id="28" name="27 - TextBox"/>
          <p:cNvSpPr txBox="1"/>
          <p:nvPr/>
        </p:nvSpPr>
        <p:spPr>
          <a:xfrm>
            <a:off x="1115616" y="227687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Georgia" pitchFamily="18" charset="0"/>
              </a:rPr>
              <a:t>37,50€</a:t>
            </a:r>
            <a:endParaRPr lang="el-GR" b="1" dirty="0">
              <a:latin typeface="Georgia" pitchFamily="18" charset="0"/>
            </a:endParaRPr>
          </a:p>
        </p:txBody>
      </p:sp>
      <p:sp>
        <p:nvSpPr>
          <p:cNvPr id="29" name="28 - TextBox"/>
          <p:cNvSpPr txBox="1"/>
          <p:nvPr/>
        </p:nvSpPr>
        <p:spPr>
          <a:xfrm>
            <a:off x="5292080" y="4221088"/>
            <a:ext cx="36004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Georgia" pitchFamily="18" charset="0"/>
              </a:rPr>
              <a:t>Help your partner to become a </a:t>
            </a:r>
            <a:r>
              <a:rPr lang="en-US" b="1" dirty="0" smtClean="0">
                <a:latin typeface="Georgia" pitchFamily="18" charset="0"/>
              </a:rPr>
              <a:t>Star * </a:t>
            </a:r>
            <a:r>
              <a:rPr lang="en-US" dirty="0" smtClean="0">
                <a:latin typeface="Georgia" pitchFamily="18" charset="0"/>
              </a:rPr>
              <a:t>in seven days and get </a:t>
            </a:r>
            <a:r>
              <a:rPr lang="en-US" b="1" dirty="0" smtClean="0">
                <a:latin typeface="Georgia" pitchFamily="18" charset="0"/>
              </a:rPr>
              <a:t>37,50 € </a:t>
            </a:r>
            <a:r>
              <a:rPr lang="en-US" dirty="0" smtClean="0">
                <a:latin typeface="Georgia" pitchFamily="18" charset="0"/>
              </a:rPr>
              <a:t>bonus </a:t>
            </a:r>
            <a:endParaRPr lang="el-GR" dirty="0">
              <a:latin typeface="Georgia" pitchFamily="18" charset="0"/>
            </a:endParaRPr>
          </a:p>
        </p:txBody>
      </p:sp>
      <p:sp>
        <p:nvSpPr>
          <p:cNvPr id="30" name="29 - TextBox"/>
          <p:cNvSpPr txBox="1"/>
          <p:nvPr/>
        </p:nvSpPr>
        <p:spPr>
          <a:xfrm>
            <a:off x="3491880" y="5661248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Georgia" pitchFamily="18" charset="0"/>
              </a:rPr>
              <a:t>“Star” </a:t>
            </a:r>
            <a:r>
              <a:rPr lang="en-US" dirty="0" smtClean="0">
                <a:latin typeface="Georgia" pitchFamily="18" charset="0"/>
              </a:rPr>
              <a:t>becomes the partner who invited individually into the business one person in his left and right teams within seven days.</a:t>
            </a:r>
            <a:endParaRPr lang="el-GR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26" grpId="0" animBg="1"/>
      <p:bldP spid="28" grpId="0"/>
      <p:bldP spid="29" grpId="0" animBg="1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- Εικόνα" descr="Five Hundred Euro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9360"/>
          <a:stretch>
            <a:fillRect/>
          </a:stretch>
        </p:blipFill>
        <p:spPr>
          <a:xfrm>
            <a:off x="0" y="1052736"/>
            <a:ext cx="9144000" cy="4608512"/>
          </a:xfrm>
          <a:prstGeom prst="rect">
            <a:avLst/>
          </a:prstGeom>
        </p:spPr>
      </p:pic>
      <p:pic>
        <p:nvPicPr>
          <p:cNvPr id="4" name="3 - Εικόνα" descr="Deta-Elis-Logo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6586143"/>
            <a:ext cx="1763688" cy="227233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2825806" y="332656"/>
            <a:ext cx="3492388" cy="51077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Points of products</a:t>
            </a:r>
            <a:endParaRPr lang="el-GR" sz="2400" dirty="0">
              <a:latin typeface="Georgia" pitchFamily="18" charset="0"/>
            </a:endParaRPr>
          </a:p>
        </p:txBody>
      </p:sp>
      <p:graphicFrame>
        <p:nvGraphicFramePr>
          <p:cNvPr id="6" name="5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482843"/>
              </p:ext>
            </p:extLst>
          </p:nvPr>
        </p:nvGraphicFramePr>
        <p:xfrm>
          <a:off x="611560" y="1397000"/>
          <a:ext cx="7992888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6557"/>
                <a:gridCol w="144633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Product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Points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Programming device </a:t>
                      </a:r>
                      <a:r>
                        <a:rPr lang="en-US" b="1" baseline="0" dirty="0" smtClean="0">
                          <a:latin typeface="Georgia" pitchFamily="18" charset="0"/>
                        </a:rPr>
                        <a:t>Therapy 8.0</a:t>
                      </a:r>
                      <a:endParaRPr lang="el-GR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Georgia" pitchFamily="18" charset="0"/>
                        </a:rPr>
                        <a:t>125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Therapeutic device </a:t>
                      </a:r>
                      <a:r>
                        <a:rPr lang="en-US" b="1" baseline="0" dirty="0" err="1" smtClean="0">
                          <a:latin typeface="Georgia" pitchFamily="18" charset="0"/>
                        </a:rPr>
                        <a:t>Deta-Ritm</a:t>
                      </a:r>
                      <a:r>
                        <a:rPr lang="en-US" b="1" baseline="0" dirty="0" smtClean="0">
                          <a:latin typeface="Georgia" pitchFamily="18" charset="0"/>
                        </a:rPr>
                        <a:t> 13</a:t>
                      </a:r>
                      <a:endParaRPr lang="el-GR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Georgia" pitchFamily="18" charset="0"/>
                        </a:rPr>
                        <a:t>175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Therapeutic device </a:t>
                      </a:r>
                      <a:r>
                        <a:rPr lang="en-US" b="1" baseline="0" dirty="0" err="1" smtClean="0">
                          <a:latin typeface="Georgia" pitchFamily="18" charset="0"/>
                        </a:rPr>
                        <a:t>Deta-Ap</a:t>
                      </a:r>
                      <a:r>
                        <a:rPr lang="en-US" b="1" baseline="0" dirty="0" smtClean="0">
                          <a:latin typeface="Georgia" pitchFamily="18" charset="0"/>
                        </a:rPr>
                        <a:t> 13</a:t>
                      </a:r>
                      <a:endParaRPr lang="el-GR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Georgia" pitchFamily="18" charset="0"/>
                        </a:rPr>
                        <a:t>175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Georgia" pitchFamily="18" charset="0"/>
                        </a:rPr>
                        <a:t>Therapeutic device </a:t>
                      </a:r>
                      <a:r>
                        <a:rPr lang="en-US" b="1" baseline="0" dirty="0" err="1" smtClean="0">
                          <a:latin typeface="Georgia" pitchFamily="18" charset="0"/>
                        </a:rPr>
                        <a:t>Deta-Ap</a:t>
                      </a:r>
                      <a:r>
                        <a:rPr lang="en-US" b="1" baseline="0" dirty="0" smtClean="0">
                          <a:latin typeface="Georgia" pitchFamily="18" charset="0"/>
                        </a:rPr>
                        <a:t> 20</a:t>
                      </a:r>
                      <a:endParaRPr lang="el-GR" b="1" dirty="0" smtClean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Georgia" pitchFamily="18" charset="0"/>
                        </a:rPr>
                        <a:t>200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Diagnostic devices for doctors </a:t>
                      </a:r>
                      <a:r>
                        <a:rPr kumimoji="0" lang="en-US" b="1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D-104</a:t>
                      </a:r>
                      <a:r>
                        <a:rPr kumimoji="0" lang="en-US" b="0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l-GR" b="0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και </a:t>
                      </a:r>
                      <a:r>
                        <a:rPr kumimoji="0" lang="en-US" b="1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D-113</a:t>
                      </a:r>
                      <a:endParaRPr lang="el-GR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Georgia" pitchFamily="18" charset="0"/>
                        </a:rPr>
                        <a:t>900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Diagnostic and therapeutic device for doctors </a:t>
                      </a:r>
                    </a:p>
                    <a:p>
                      <a:r>
                        <a:rPr lang="en-US" b="1" dirty="0" err="1" smtClean="0">
                          <a:latin typeface="Georgia" pitchFamily="18" charset="0"/>
                        </a:rPr>
                        <a:t>Deta</a:t>
                      </a:r>
                      <a:r>
                        <a:rPr lang="en-US" b="1" dirty="0" smtClean="0">
                          <a:latin typeface="Georgia" pitchFamily="18" charset="0"/>
                        </a:rPr>
                        <a:t>-</a:t>
                      </a:r>
                      <a:r>
                        <a:rPr kumimoji="0" lang="en-US" b="1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Professional</a:t>
                      </a:r>
                      <a:r>
                        <a:rPr kumimoji="0" lang="en-US" b="0" i="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 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Georgia" pitchFamily="18" charset="0"/>
                        </a:rPr>
                        <a:t>3000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Cosmetology device </a:t>
                      </a:r>
                      <a:r>
                        <a:rPr lang="en-US" b="1" dirty="0" err="1" smtClean="0">
                          <a:latin typeface="Georgia" pitchFamily="18" charset="0"/>
                        </a:rPr>
                        <a:t>Deta</a:t>
                      </a:r>
                      <a:r>
                        <a:rPr lang="en-US" b="1" dirty="0" smtClean="0">
                          <a:latin typeface="Georgia" pitchFamily="18" charset="0"/>
                        </a:rPr>
                        <a:t>-Cosmo</a:t>
                      </a:r>
                      <a:endParaRPr lang="el-GR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Georgia" pitchFamily="18" charset="0"/>
                        </a:rPr>
                        <a:t>250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Georgia" pitchFamily="18" charset="0"/>
                        </a:rPr>
                        <a:t>Therapeutic medical device </a:t>
                      </a:r>
                      <a:r>
                        <a:rPr lang="en-US" b="1" baseline="0" dirty="0" err="1" smtClean="0">
                          <a:latin typeface="Georgia" pitchFamily="18" charset="0"/>
                        </a:rPr>
                        <a:t>Deta</a:t>
                      </a:r>
                      <a:r>
                        <a:rPr lang="en-US" b="1" baseline="0" dirty="0" smtClean="0">
                          <a:latin typeface="Georgia" pitchFamily="18" charset="0"/>
                        </a:rPr>
                        <a:t>-UDT</a:t>
                      </a:r>
                      <a:endParaRPr lang="el-GR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300</a:t>
                      </a:r>
                      <a:endParaRPr lang="el-GR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7 - TextBox"/>
          <p:cNvSpPr txBox="1"/>
          <p:nvPr/>
        </p:nvSpPr>
        <p:spPr>
          <a:xfrm>
            <a:off x="2483768" y="566124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Georgia" pitchFamily="18" charset="0"/>
              </a:rPr>
              <a:t>1 credit = 1 corporate unit = U.S. $ 1</a:t>
            </a:r>
            <a:endParaRPr lang="el-GR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eta-elis-favicon-128x12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04000" y="0"/>
            <a:ext cx="540000" cy="540000"/>
          </a:xfrm>
          <a:prstGeom prst="rect">
            <a:avLst/>
          </a:prstGeom>
        </p:spPr>
      </p:pic>
      <p:graphicFrame>
        <p:nvGraphicFramePr>
          <p:cNvPr id="20" name="19 - Διάγραμμα"/>
          <p:cNvGraphicFramePr/>
          <p:nvPr>
            <p:extLst>
              <p:ext uri="{D42A27DB-BD31-4B8C-83A1-F6EECF244321}">
                <p14:modId xmlns:p14="http://schemas.microsoft.com/office/powerpoint/2010/main" val="1748568930"/>
              </p:ext>
            </p:extLst>
          </p:nvPr>
        </p:nvGraphicFramePr>
        <p:xfrm>
          <a:off x="-324544" y="1916832"/>
          <a:ext cx="979308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5 - Εικόνα" descr="Deta-Elis-Logo-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3" y="692696"/>
            <a:ext cx="3073593" cy="396000"/>
          </a:xfrm>
          <a:prstGeom prst="rect">
            <a:avLst/>
          </a:prstGeom>
        </p:spPr>
      </p:pic>
      <p:sp>
        <p:nvSpPr>
          <p:cNvPr id="7" name="6 - TextBox"/>
          <p:cNvSpPr txBox="1"/>
          <p:nvPr/>
        </p:nvSpPr>
        <p:spPr>
          <a:xfrm>
            <a:off x="107504" y="188640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eorgia" pitchFamily="18" charset="0"/>
              </a:rPr>
              <a:t>Medals awarded to</a:t>
            </a:r>
            <a:endParaRPr lang="el-GR" sz="2400" dirty="0">
              <a:latin typeface="Georgia" pitchFamily="18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8EE0EC2-C6CD-426D-8B71-502997D4E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graphicEl>
                                              <a:dgm id="{E8EE0EC2-C6CD-426D-8B71-502997D4E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graphicEl>
                                              <a:dgm id="{E8EE0EC2-C6CD-426D-8B71-502997D4E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2AE098E5-CFAB-413D-BDD0-D41BEF7446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graphicEl>
                                              <a:dgm id="{2AE098E5-CFAB-413D-BDD0-D41BEF7446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graphicEl>
                                              <a:dgm id="{2AE098E5-CFAB-413D-BDD0-D41BEF7446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842A3F7B-1693-41F1-ADEB-D8DAFD7EB9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graphicEl>
                                              <a:dgm id="{842A3F7B-1693-41F1-ADEB-D8DAFD7EB9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graphicEl>
                                              <a:dgm id="{842A3F7B-1693-41F1-ADEB-D8DAFD7EB9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C2FB38AB-6A17-44D7-818D-6D9DA10534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>
                                            <p:graphicEl>
                                              <a:dgm id="{C2FB38AB-6A17-44D7-818D-6D9DA10534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>
                                            <p:graphicEl>
                                              <a:dgm id="{C2FB38AB-6A17-44D7-818D-6D9DA10534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A7EED572-1561-49EE-96F7-0B1851747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graphicEl>
                                              <a:dgm id="{A7EED572-1561-49EE-96F7-0B1851747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graphicEl>
                                              <a:dgm id="{A7EED572-1561-49EE-96F7-0B1851747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1AB371D0-93EA-4E75-A301-A9C2358134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graphicEl>
                                              <a:dgm id="{1AB371D0-93EA-4E75-A301-A9C2358134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graphicEl>
                                              <a:dgm id="{1AB371D0-93EA-4E75-A301-A9C2358134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6E2CB216-E0F8-4331-AC99-4EC0BF885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graphicEl>
                                              <a:dgm id="{6E2CB216-E0F8-4331-AC99-4EC0BF885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graphicEl>
                                              <a:dgm id="{6E2CB216-E0F8-4331-AC99-4EC0BF885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F45DC43F-A1D8-4752-8744-AED625945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>
                                            <p:graphicEl>
                                              <a:dgm id="{F45DC43F-A1D8-4752-8744-AED625945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>
                                            <p:graphicEl>
                                              <a:dgm id="{F45DC43F-A1D8-4752-8744-AED625945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Deta-Elis-Log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6586143"/>
            <a:ext cx="1763688" cy="227233"/>
          </a:xfrm>
          <a:prstGeom prst="rect">
            <a:avLst/>
          </a:prstGeom>
        </p:spPr>
      </p:pic>
      <p:pic>
        <p:nvPicPr>
          <p:cNvPr id="5" name="4 - Εικόνα" descr="Five Hundred Euros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9360"/>
          <a:stretch>
            <a:fillRect/>
          </a:stretch>
        </p:blipFill>
        <p:spPr>
          <a:xfrm>
            <a:off x="0" y="1052736"/>
            <a:ext cx="9144000" cy="4608512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1763688" y="0"/>
            <a:ext cx="5580620" cy="919401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Rewarding network development (Team Bonus)</a:t>
            </a:r>
            <a:endParaRPr lang="el-GR" sz="2400" dirty="0">
              <a:latin typeface="Georgia" pitchFamily="18" charset="0"/>
            </a:endParaRPr>
          </a:p>
        </p:txBody>
      </p:sp>
      <p:grpSp>
        <p:nvGrpSpPr>
          <p:cNvPr id="2" name="46 - Ομάδα"/>
          <p:cNvGrpSpPr/>
          <p:nvPr/>
        </p:nvGrpSpPr>
        <p:grpSpPr>
          <a:xfrm>
            <a:off x="4644008" y="1124744"/>
            <a:ext cx="1440160" cy="648072"/>
            <a:chOff x="4644008" y="1124744"/>
            <a:chExt cx="1440160" cy="648072"/>
          </a:xfrm>
        </p:grpSpPr>
        <p:sp>
          <p:nvSpPr>
            <p:cNvPr id="7" name="6 - Έλλειψη"/>
            <p:cNvSpPr/>
            <p:nvPr/>
          </p:nvSpPr>
          <p:spPr>
            <a:xfrm>
              <a:off x="4716016" y="1124744"/>
              <a:ext cx="1368152" cy="64807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 b="1" dirty="0">
                <a:latin typeface="Georgia" pitchFamily="18" charset="0"/>
              </a:endParaRPr>
            </a:p>
          </p:txBody>
        </p:sp>
        <p:sp>
          <p:nvSpPr>
            <p:cNvPr id="8" name="7 - TextBox"/>
            <p:cNvSpPr txBox="1"/>
            <p:nvPr/>
          </p:nvSpPr>
          <p:spPr>
            <a:xfrm>
              <a:off x="4644008" y="125946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Georgia" pitchFamily="18" charset="0"/>
                </a:rPr>
                <a:t>Sponsor</a:t>
              </a:r>
              <a:endParaRPr lang="el-GR" b="1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</p:grpSp>
      <p:grpSp>
        <p:nvGrpSpPr>
          <p:cNvPr id="3" name="47 - Ομάδα"/>
          <p:cNvGrpSpPr/>
          <p:nvPr/>
        </p:nvGrpSpPr>
        <p:grpSpPr>
          <a:xfrm>
            <a:off x="3851920" y="1772816"/>
            <a:ext cx="1440160" cy="1008112"/>
            <a:chOff x="3851920" y="1772816"/>
            <a:chExt cx="1440160" cy="1008112"/>
          </a:xfrm>
        </p:grpSpPr>
        <p:sp>
          <p:nvSpPr>
            <p:cNvPr id="9" name="8 - Έλλειψη"/>
            <p:cNvSpPr/>
            <p:nvPr/>
          </p:nvSpPr>
          <p:spPr>
            <a:xfrm>
              <a:off x="3887924" y="2132856"/>
              <a:ext cx="1368152" cy="64807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 b="1" dirty="0">
                <a:latin typeface="Georgia" pitchFamily="18" charset="0"/>
              </a:endParaRPr>
            </a:p>
          </p:txBody>
        </p:sp>
        <p:sp>
          <p:nvSpPr>
            <p:cNvPr id="10" name="9 - TextBox"/>
            <p:cNvSpPr txBox="1"/>
            <p:nvPr/>
          </p:nvSpPr>
          <p:spPr>
            <a:xfrm>
              <a:off x="3851920" y="2272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Georgia" pitchFamily="18" charset="0"/>
                </a:rPr>
                <a:t>You</a:t>
              </a:r>
              <a:endParaRPr lang="el-GR" b="1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cxnSp>
          <p:nvCxnSpPr>
            <p:cNvPr id="11" name="10 - Ευθύγραμμο βέλος σύνδεσης"/>
            <p:cNvCxnSpPr/>
            <p:nvPr/>
          </p:nvCxnSpPr>
          <p:spPr>
            <a:xfrm flipH="1">
              <a:off x="4572000" y="1772816"/>
              <a:ext cx="28803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44 - Ομάδα"/>
          <p:cNvGrpSpPr/>
          <p:nvPr/>
        </p:nvGrpSpPr>
        <p:grpSpPr>
          <a:xfrm>
            <a:off x="539552" y="2708920"/>
            <a:ext cx="4752528" cy="3960440"/>
            <a:chOff x="539552" y="2708920"/>
            <a:chExt cx="4752528" cy="3960440"/>
          </a:xfrm>
        </p:grpSpPr>
        <p:sp>
          <p:nvSpPr>
            <p:cNvPr id="15" name="14 - Έλλειψη"/>
            <p:cNvSpPr/>
            <p:nvPr/>
          </p:nvSpPr>
          <p:spPr>
            <a:xfrm>
              <a:off x="3059832" y="3068960"/>
              <a:ext cx="1368152" cy="648072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 b="1" dirty="0">
                <a:latin typeface="Georgia" pitchFamily="18" charset="0"/>
              </a:endParaRPr>
            </a:p>
          </p:txBody>
        </p:sp>
        <p:cxnSp>
          <p:nvCxnSpPr>
            <p:cNvPr id="17" name="16 - Ευθύγραμμο βέλος σύνδεσης"/>
            <p:cNvCxnSpPr/>
            <p:nvPr/>
          </p:nvCxnSpPr>
          <p:spPr>
            <a:xfrm flipH="1">
              <a:off x="3707904" y="2708920"/>
              <a:ext cx="28803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17 - Έλλειψη"/>
            <p:cNvSpPr/>
            <p:nvPr/>
          </p:nvSpPr>
          <p:spPr>
            <a:xfrm>
              <a:off x="2195736" y="4005064"/>
              <a:ext cx="1368152" cy="648072"/>
            </a:xfrm>
            <a:prstGeom prst="ellipse">
              <a:avLst/>
            </a:prstGeom>
            <a:solidFill>
              <a:srgbClr val="FFC00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 b="1" dirty="0">
                <a:latin typeface="Georgia" pitchFamily="18" charset="0"/>
              </a:endParaRPr>
            </a:p>
          </p:txBody>
        </p:sp>
        <p:cxnSp>
          <p:nvCxnSpPr>
            <p:cNvPr id="19" name="18 - Ευθύγραμμο βέλος σύνδεσης"/>
            <p:cNvCxnSpPr/>
            <p:nvPr/>
          </p:nvCxnSpPr>
          <p:spPr>
            <a:xfrm flipH="1">
              <a:off x="2843808" y="3645024"/>
              <a:ext cx="28803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19 - Έλλειψη"/>
            <p:cNvSpPr/>
            <p:nvPr/>
          </p:nvSpPr>
          <p:spPr>
            <a:xfrm>
              <a:off x="3923928" y="4005064"/>
              <a:ext cx="1368152" cy="648072"/>
            </a:xfrm>
            <a:prstGeom prst="ellipse">
              <a:avLst/>
            </a:prstGeom>
            <a:solidFill>
              <a:srgbClr val="FFC00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 b="1" dirty="0">
                <a:latin typeface="Georgia" pitchFamily="18" charset="0"/>
              </a:endParaRPr>
            </a:p>
          </p:txBody>
        </p:sp>
        <p:cxnSp>
          <p:nvCxnSpPr>
            <p:cNvPr id="21" name="20 - Ευθύγραμμο βέλος σύνδεσης"/>
            <p:cNvCxnSpPr/>
            <p:nvPr/>
          </p:nvCxnSpPr>
          <p:spPr>
            <a:xfrm>
              <a:off x="4283968" y="3645024"/>
              <a:ext cx="28803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21 - Ευθύγραμμο βέλος σύνδεσης"/>
            <p:cNvCxnSpPr/>
            <p:nvPr/>
          </p:nvCxnSpPr>
          <p:spPr>
            <a:xfrm flipH="1">
              <a:off x="3779912" y="4653136"/>
              <a:ext cx="28803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22 - Έλλειψη"/>
            <p:cNvSpPr/>
            <p:nvPr/>
          </p:nvSpPr>
          <p:spPr>
            <a:xfrm>
              <a:off x="3131840" y="5013176"/>
              <a:ext cx="1368152" cy="648072"/>
            </a:xfrm>
            <a:prstGeom prst="ellipse">
              <a:avLst/>
            </a:prstGeom>
            <a:solidFill>
              <a:srgbClr val="FFDE75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 b="1" dirty="0">
                <a:latin typeface="Georgia" pitchFamily="18" charset="0"/>
              </a:endParaRPr>
            </a:p>
          </p:txBody>
        </p:sp>
        <p:cxnSp>
          <p:nvCxnSpPr>
            <p:cNvPr id="24" name="23 - Ευθύγραμμο βέλος σύνδεσης"/>
            <p:cNvCxnSpPr/>
            <p:nvPr/>
          </p:nvCxnSpPr>
          <p:spPr>
            <a:xfrm flipH="1">
              <a:off x="2051720" y="4653136"/>
              <a:ext cx="28803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24 - Έλλειψη"/>
            <p:cNvSpPr/>
            <p:nvPr/>
          </p:nvSpPr>
          <p:spPr>
            <a:xfrm>
              <a:off x="1331640" y="5013176"/>
              <a:ext cx="1368152" cy="648072"/>
            </a:xfrm>
            <a:prstGeom prst="ellipse">
              <a:avLst/>
            </a:prstGeom>
            <a:solidFill>
              <a:srgbClr val="99CCFF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 b="1" dirty="0">
                <a:latin typeface="Georgia" pitchFamily="18" charset="0"/>
              </a:endParaRPr>
            </a:p>
          </p:txBody>
        </p:sp>
        <p:sp>
          <p:nvSpPr>
            <p:cNvPr id="26" name="25 - Έλλειψη"/>
            <p:cNvSpPr/>
            <p:nvPr/>
          </p:nvSpPr>
          <p:spPr>
            <a:xfrm>
              <a:off x="539552" y="6021288"/>
              <a:ext cx="1368152" cy="64807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 b="1" dirty="0">
                <a:latin typeface="Georgia" pitchFamily="18" charset="0"/>
              </a:endParaRPr>
            </a:p>
          </p:txBody>
        </p:sp>
        <p:cxnSp>
          <p:nvCxnSpPr>
            <p:cNvPr id="27" name="26 - Ευθύγραμμο βέλος σύνδεσης"/>
            <p:cNvCxnSpPr/>
            <p:nvPr/>
          </p:nvCxnSpPr>
          <p:spPr>
            <a:xfrm flipH="1">
              <a:off x="1187624" y="5661248"/>
              <a:ext cx="28803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27 - TextBox"/>
            <p:cNvSpPr txBox="1"/>
            <p:nvPr/>
          </p:nvSpPr>
          <p:spPr>
            <a:xfrm>
              <a:off x="2987824" y="321297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 smtClean="0">
                  <a:solidFill>
                    <a:schemeClr val="bg1"/>
                  </a:solidFill>
                  <a:latin typeface="Georgia" pitchFamily="18" charset="0"/>
                </a:rPr>
                <a:t>1</a:t>
              </a:r>
              <a:endParaRPr lang="el-GR" b="1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</p:grpSp>
      <p:grpSp>
        <p:nvGrpSpPr>
          <p:cNvPr id="13" name="45 - Ομάδα"/>
          <p:cNvGrpSpPr/>
          <p:nvPr/>
        </p:nvGrpSpPr>
        <p:grpSpPr>
          <a:xfrm>
            <a:off x="4644008" y="2708920"/>
            <a:ext cx="3096344" cy="2952328"/>
            <a:chOff x="4644008" y="2708920"/>
            <a:chExt cx="3096344" cy="2952328"/>
          </a:xfrm>
        </p:grpSpPr>
        <p:sp>
          <p:nvSpPr>
            <p:cNvPr id="29" name="28 - Έλλειψη"/>
            <p:cNvSpPr/>
            <p:nvPr/>
          </p:nvSpPr>
          <p:spPr>
            <a:xfrm>
              <a:off x="4716016" y="3068960"/>
              <a:ext cx="1368152" cy="648072"/>
            </a:xfrm>
            <a:prstGeom prst="ellipse">
              <a:avLst/>
            </a:prstGeom>
            <a:solidFill>
              <a:srgbClr val="339933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 b="1" dirty="0">
                <a:latin typeface="Georgia" pitchFamily="18" charset="0"/>
              </a:endParaRPr>
            </a:p>
          </p:txBody>
        </p:sp>
        <p:sp>
          <p:nvSpPr>
            <p:cNvPr id="30" name="29 - TextBox"/>
            <p:cNvSpPr txBox="1"/>
            <p:nvPr/>
          </p:nvSpPr>
          <p:spPr>
            <a:xfrm>
              <a:off x="4644008" y="321297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 smtClean="0">
                  <a:solidFill>
                    <a:schemeClr val="bg1"/>
                  </a:solidFill>
                  <a:latin typeface="Georgia" pitchFamily="18" charset="0"/>
                </a:rPr>
                <a:t>2</a:t>
              </a:r>
              <a:endParaRPr lang="el-GR" b="1" dirty="0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cxnSp>
          <p:nvCxnSpPr>
            <p:cNvPr id="32" name="31 - Ευθύγραμμο βέλος σύνδεσης"/>
            <p:cNvCxnSpPr/>
            <p:nvPr/>
          </p:nvCxnSpPr>
          <p:spPr>
            <a:xfrm>
              <a:off x="5076056" y="2708920"/>
              <a:ext cx="28803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32 - Έλλειψη"/>
            <p:cNvSpPr/>
            <p:nvPr/>
          </p:nvSpPr>
          <p:spPr>
            <a:xfrm>
              <a:off x="5508104" y="4005064"/>
              <a:ext cx="1368152" cy="648072"/>
            </a:xfrm>
            <a:prstGeom prst="ellipse">
              <a:avLst/>
            </a:prstGeom>
            <a:solidFill>
              <a:srgbClr val="92D05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 b="1" dirty="0">
                <a:latin typeface="Georgia" pitchFamily="18" charset="0"/>
              </a:endParaRPr>
            </a:p>
          </p:txBody>
        </p:sp>
        <p:cxnSp>
          <p:nvCxnSpPr>
            <p:cNvPr id="34" name="33 - Ευθύγραμμο βέλος σύνδεσης"/>
            <p:cNvCxnSpPr/>
            <p:nvPr/>
          </p:nvCxnSpPr>
          <p:spPr>
            <a:xfrm>
              <a:off x="5868144" y="3645024"/>
              <a:ext cx="28803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34 - Ευθύγραμμο βέλος σύνδεσης"/>
            <p:cNvCxnSpPr/>
            <p:nvPr/>
          </p:nvCxnSpPr>
          <p:spPr>
            <a:xfrm flipH="1">
              <a:off x="5364088" y="4653136"/>
              <a:ext cx="28803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35 - Έλλειψη"/>
            <p:cNvSpPr/>
            <p:nvPr/>
          </p:nvSpPr>
          <p:spPr>
            <a:xfrm>
              <a:off x="4716016" y="5013176"/>
              <a:ext cx="1368152" cy="648072"/>
            </a:xfrm>
            <a:prstGeom prst="ellipse">
              <a:avLst/>
            </a:prstGeom>
            <a:solidFill>
              <a:srgbClr val="92D05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 b="1" dirty="0">
                <a:latin typeface="Georgia" pitchFamily="18" charset="0"/>
              </a:endParaRPr>
            </a:p>
          </p:txBody>
        </p:sp>
        <p:cxnSp>
          <p:nvCxnSpPr>
            <p:cNvPr id="37" name="36 - Ευθύγραμμο βέλος σύνδεσης"/>
            <p:cNvCxnSpPr/>
            <p:nvPr/>
          </p:nvCxnSpPr>
          <p:spPr>
            <a:xfrm>
              <a:off x="6732240" y="4653136"/>
              <a:ext cx="28803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37 - Έλλειψη"/>
            <p:cNvSpPr/>
            <p:nvPr/>
          </p:nvSpPr>
          <p:spPr>
            <a:xfrm>
              <a:off x="6372200" y="5013176"/>
              <a:ext cx="1368152" cy="648072"/>
            </a:xfrm>
            <a:prstGeom prst="ellipse">
              <a:avLst/>
            </a:prstGeom>
            <a:solidFill>
              <a:srgbClr val="92D05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 b="1" dirty="0">
                <a:latin typeface="Georgia" pitchFamily="18" charset="0"/>
              </a:endParaRPr>
            </a:p>
          </p:txBody>
        </p:sp>
      </p:grpSp>
      <p:sp>
        <p:nvSpPr>
          <p:cNvPr id="39" name="38 - Λυγισμένο βέλος"/>
          <p:cNvSpPr/>
          <p:nvPr/>
        </p:nvSpPr>
        <p:spPr>
          <a:xfrm rot="16200000" flipH="1">
            <a:off x="1223628" y="1664804"/>
            <a:ext cx="3456384" cy="2952328"/>
          </a:xfrm>
          <a:prstGeom prst="bentArrow">
            <a:avLst>
              <a:gd name="adj1" fmla="val 2965"/>
              <a:gd name="adj2" fmla="val 4672"/>
              <a:gd name="adj3" fmla="val 8124"/>
              <a:gd name="adj4" fmla="val 7868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40" name="39 - Λυγισμένο βέλος"/>
          <p:cNvSpPr/>
          <p:nvPr/>
        </p:nvSpPr>
        <p:spPr>
          <a:xfrm rot="16200000" flipH="1">
            <a:off x="575556" y="2672916"/>
            <a:ext cx="3456384" cy="2952328"/>
          </a:xfrm>
          <a:prstGeom prst="bentArrow">
            <a:avLst>
              <a:gd name="adj1" fmla="val 2965"/>
              <a:gd name="adj2" fmla="val 4672"/>
              <a:gd name="adj3" fmla="val 8124"/>
              <a:gd name="adj4" fmla="val 78686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42" name="40 - TextBox"/>
          <p:cNvSpPr txBox="1"/>
          <p:nvPr/>
        </p:nvSpPr>
        <p:spPr>
          <a:xfrm>
            <a:off x="1835696" y="5805264"/>
            <a:ext cx="7308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atin typeface="Georgia" pitchFamily="18" charset="0"/>
              </a:rPr>
              <a:t>1 </a:t>
            </a:r>
            <a:r>
              <a:rPr lang="en-US" sz="2400" b="1" dirty="0" smtClean="0">
                <a:latin typeface="Georgia" pitchFamily="18" charset="0"/>
              </a:rPr>
              <a:t>Step = 1000 points = 100 corporate units 100 corporate units =75€ </a:t>
            </a:r>
            <a:endParaRPr lang="el-GR" sz="24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9" grpId="0" animBg="1"/>
      <p:bldP spid="40" grpId="0" animBg="1"/>
      <p:bldP spid="4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179512" y="5157192"/>
            <a:ext cx="5040560" cy="10801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2800" dirty="0" smtClean="0">
                <a:latin typeface="Georgia" pitchFamily="18" charset="0"/>
                <a:hlinkClick r:id="rId3"/>
              </a:rPr>
              <a:t>http://detaelisdevices.com </a:t>
            </a:r>
            <a:r>
              <a:rPr lang="en-US" sz="2800" dirty="0" smtClean="0">
                <a:latin typeface="Georgia" pitchFamily="18" charset="0"/>
                <a:hlinkClick r:id="rId3"/>
              </a:rPr>
              <a:t/>
            </a:r>
            <a:br>
              <a:rPr lang="en-US" sz="2800" dirty="0" smtClean="0">
                <a:latin typeface="Georgia" pitchFamily="18" charset="0"/>
                <a:hlinkClick r:id="rId3"/>
              </a:rPr>
            </a:br>
            <a:endParaRPr lang="el-GR" sz="2800" dirty="0">
              <a:latin typeface="Georgia" pitchFamily="18" charset="0"/>
            </a:endParaRPr>
          </a:p>
        </p:txBody>
      </p:sp>
      <p:pic>
        <p:nvPicPr>
          <p:cNvPr id="7" name="6 - Εικόνα" descr="10213029_m.jpg"/>
          <p:cNvPicPr>
            <a:picLocks noChangeAspect="1"/>
          </p:cNvPicPr>
          <p:nvPr/>
        </p:nvPicPr>
        <p:blipFill>
          <a:blip r:embed="rId4" cstate="print"/>
          <a:srcRect t="28726" b="16906"/>
          <a:stretch>
            <a:fillRect/>
          </a:stretch>
        </p:blipFill>
        <p:spPr>
          <a:xfrm>
            <a:off x="0" y="1556792"/>
            <a:ext cx="9144000" cy="3312368"/>
          </a:xfrm>
          <a:prstGeom prst="rect">
            <a:avLst/>
          </a:prstGeom>
        </p:spPr>
      </p:pic>
      <p:sp>
        <p:nvSpPr>
          <p:cNvPr id="8" name="7 - TextBox"/>
          <p:cNvSpPr txBox="1"/>
          <p:nvPr/>
        </p:nvSpPr>
        <p:spPr>
          <a:xfrm>
            <a:off x="0" y="4571836"/>
            <a:ext cx="9144000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 pitchFamily="18" charset="0"/>
              </a:rPr>
              <a:t>Health - Effectiveness-Innovation - Success</a:t>
            </a:r>
            <a:endParaRPr lang="el-GR" dirty="0">
              <a:latin typeface="Georgia" pitchFamily="18" charset="0"/>
            </a:endParaRPr>
          </a:p>
        </p:txBody>
      </p:sp>
      <p:pic>
        <p:nvPicPr>
          <p:cNvPr id="6" name="Picture 5" descr="LOGO 1 ENGLIS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3" y="0"/>
            <a:ext cx="6833199" cy="1556792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eta-elis-favicon-128x12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04000" y="0"/>
            <a:ext cx="540000" cy="540000"/>
          </a:xfrm>
          <a:prstGeom prst="rect">
            <a:avLst/>
          </a:prstGeom>
        </p:spPr>
      </p:pic>
      <p:graphicFrame>
        <p:nvGraphicFramePr>
          <p:cNvPr id="20" name="19 - Διάγραμμα"/>
          <p:cNvGraphicFramePr/>
          <p:nvPr>
            <p:extLst>
              <p:ext uri="{D42A27DB-BD31-4B8C-83A1-F6EECF244321}">
                <p14:modId xmlns:p14="http://schemas.microsoft.com/office/powerpoint/2010/main" val="3869859875"/>
              </p:ext>
            </p:extLst>
          </p:nvPr>
        </p:nvGraphicFramePr>
        <p:xfrm>
          <a:off x="467544" y="1916832"/>
          <a:ext cx="8208912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6 - Εικόνα" descr="Deta-Elis-Logo-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3" y="692696"/>
            <a:ext cx="3073593" cy="396000"/>
          </a:xfrm>
          <a:prstGeom prst="rect">
            <a:avLst/>
          </a:prstGeom>
        </p:spPr>
      </p:pic>
      <p:sp>
        <p:nvSpPr>
          <p:cNvPr id="8" name="7 - TextBox"/>
          <p:cNvSpPr txBox="1"/>
          <p:nvPr/>
        </p:nvSpPr>
        <p:spPr>
          <a:xfrm>
            <a:off x="107504" y="188640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eorgia" pitchFamily="18" charset="0"/>
              </a:rPr>
              <a:t>Patents</a:t>
            </a:r>
            <a:endParaRPr lang="el-GR" sz="2400" dirty="0">
              <a:latin typeface="Georgia" pitchFamily="18" charset="0"/>
            </a:endParaRPr>
          </a:p>
        </p:txBody>
      </p:sp>
      <p:pic>
        <p:nvPicPr>
          <p:cNvPr id="13" name="12 - Εικόνα" descr="Patene-213220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20000" y="108000"/>
            <a:ext cx="91585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- Εικόνα" descr="pat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400000" y="108000"/>
            <a:ext cx="915854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4 - Εικόνα" descr="pat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480000" y="108000"/>
            <a:ext cx="91585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5 - Εικόνα" descr="pat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560000" y="108000"/>
            <a:ext cx="91585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8F513BA4-5823-4708-AD56-DA170E2C7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graphicEl>
                                              <a:dgm id="{8F513BA4-5823-4708-AD56-DA170E2C7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graphicEl>
                                              <a:dgm id="{8F513BA4-5823-4708-AD56-DA170E2C7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42772F3-7576-4537-AD2B-8CFBE5642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graphicEl>
                                              <a:dgm id="{542772F3-7576-4537-AD2B-8CFBE5642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graphicEl>
                                              <a:dgm id="{542772F3-7576-4537-AD2B-8CFBE5642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AA25FE48-B67F-49F0-BAAB-57D85CC069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graphicEl>
                                              <a:dgm id="{AA25FE48-B67F-49F0-BAAB-57D85CC069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graphicEl>
                                              <a:dgm id="{AA25FE48-B67F-49F0-BAAB-57D85CC069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DF449884-444B-4BD3-B854-4086DDC94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>
                                            <p:graphicEl>
                                              <a:dgm id="{DF449884-444B-4BD3-B854-4086DDC94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>
                                            <p:graphicEl>
                                              <a:dgm id="{DF449884-444B-4BD3-B854-4086DDC94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eta-elis-favicon-128x12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04000" y="0"/>
            <a:ext cx="540000" cy="540000"/>
          </a:xfrm>
          <a:prstGeom prst="rect">
            <a:avLst/>
          </a:prstGeom>
        </p:spPr>
      </p:pic>
      <p:graphicFrame>
        <p:nvGraphicFramePr>
          <p:cNvPr id="20" name="19 - Διάγραμμα"/>
          <p:cNvGraphicFramePr/>
          <p:nvPr>
            <p:extLst>
              <p:ext uri="{D42A27DB-BD31-4B8C-83A1-F6EECF244321}">
                <p14:modId xmlns:p14="http://schemas.microsoft.com/office/powerpoint/2010/main" val="1657635182"/>
              </p:ext>
            </p:extLst>
          </p:nvPr>
        </p:nvGraphicFramePr>
        <p:xfrm>
          <a:off x="467544" y="1916832"/>
          <a:ext cx="8208912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6 - Εικόνα" descr="Deta-Elis-Logo-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3" y="692696"/>
            <a:ext cx="3073593" cy="396000"/>
          </a:xfrm>
          <a:prstGeom prst="rect">
            <a:avLst/>
          </a:prstGeom>
        </p:spPr>
      </p:pic>
      <p:sp>
        <p:nvSpPr>
          <p:cNvPr id="8" name="7 - TextBox"/>
          <p:cNvSpPr txBox="1"/>
          <p:nvPr/>
        </p:nvSpPr>
        <p:spPr>
          <a:xfrm>
            <a:off x="107504" y="188640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eorgia" pitchFamily="18" charset="0"/>
              </a:rPr>
              <a:t>Patents</a:t>
            </a:r>
            <a:endParaRPr lang="el-GR" sz="2400" dirty="0">
              <a:latin typeface="Georgia" pitchFamily="18" charset="0"/>
            </a:endParaRPr>
          </a:p>
        </p:txBody>
      </p:sp>
      <p:pic>
        <p:nvPicPr>
          <p:cNvPr id="13" name="12 - Εικόνα" descr="Patene-213220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20000" y="108000"/>
            <a:ext cx="91585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- Εικόνα" descr="pat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400000" y="108000"/>
            <a:ext cx="915854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4 - Εικόνα" descr="pat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480000" y="108000"/>
            <a:ext cx="91585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5 - Εικόνα" descr="pat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560000" y="108000"/>
            <a:ext cx="91585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8F513BA4-5823-4708-AD56-DA170E2C7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graphicEl>
                                              <a:dgm id="{8F513BA4-5823-4708-AD56-DA170E2C7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graphicEl>
                                              <a:dgm id="{8F513BA4-5823-4708-AD56-DA170E2C7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42772F3-7576-4537-AD2B-8CFBE5642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graphicEl>
                                              <a:dgm id="{542772F3-7576-4537-AD2B-8CFBE5642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graphicEl>
                                              <a:dgm id="{542772F3-7576-4537-AD2B-8CFBE5642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AA25FE48-B67F-49F0-BAAB-57D85CC069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graphicEl>
                                              <a:dgm id="{AA25FE48-B67F-49F0-BAAB-57D85CC069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graphicEl>
                                              <a:dgm id="{AA25FE48-B67F-49F0-BAAB-57D85CC069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eta-Elis-Log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692696"/>
            <a:ext cx="3073593" cy="396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107504" y="188640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eorgia" pitchFamily="18" charset="0"/>
              </a:rPr>
              <a:t>Clinical trials and research</a:t>
            </a:r>
            <a:endParaRPr lang="el-GR" sz="2400" dirty="0">
              <a:latin typeface="Georgia" pitchFamily="18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611560" y="1497558"/>
            <a:ext cx="7920880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Georgia" pitchFamily="18" charset="0"/>
              </a:rPr>
              <a:t>More than one hundred (100) clinical studies and research in thousands of patients over the last twenty years, demonstrate the effectiveness of the devices </a:t>
            </a:r>
            <a:r>
              <a:rPr lang="en-US" dirty="0" err="1" smtClean="0">
                <a:latin typeface="Georgia" pitchFamily="18" charset="0"/>
              </a:rPr>
              <a:t>Deta</a:t>
            </a:r>
            <a:r>
              <a:rPr lang="en-US" dirty="0" smtClean="0">
                <a:latin typeface="Georgia" pitchFamily="18" charset="0"/>
              </a:rPr>
              <a:t>-Elis.</a:t>
            </a:r>
            <a:endParaRPr lang="el-GR" dirty="0">
              <a:latin typeface="Georgia" pitchFamily="18" charset="0"/>
            </a:endParaRPr>
          </a:p>
        </p:txBody>
      </p:sp>
      <p:pic>
        <p:nvPicPr>
          <p:cNvPr id="5" name="4 - Εικόνα" descr="clinical-trial-2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050979">
            <a:off x="848349" y="3443587"/>
            <a:ext cx="2049818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5 - Εικόνα" descr="clinical-trial-2-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12280">
            <a:off x="1728822" y="3316382"/>
            <a:ext cx="2049822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6 - Εικόνα" descr="clinical-trial-2-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968147">
            <a:off x="2513663" y="3160015"/>
            <a:ext cx="2049822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- Εικόνα" descr="clinical-trial-2-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376335">
            <a:off x="3439317" y="3132548"/>
            <a:ext cx="2049822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8 - Εικόνα" descr="clinical-trial-4-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1960" y="3068960"/>
            <a:ext cx="2049822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9 - Εικόνα" descr="clinical-trial-4-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04513">
            <a:off x="5415449" y="3153980"/>
            <a:ext cx="2049822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0 - Εικόνα" descr="clinical-trial-4-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855121">
            <a:off x="6407133" y="3420977"/>
            <a:ext cx="2049822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eta-Elis-Logo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3" y="692696"/>
            <a:ext cx="3073593" cy="396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107504" y="188640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Georgia" pitchFamily="18" charset="0"/>
              </a:rPr>
              <a:t>Bioresonance</a:t>
            </a:r>
            <a:r>
              <a:rPr lang="en-US" sz="2400" dirty="0" smtClean="0">
                <a:latin typeface="Georgia" pitchFamily="18" charset="0"/>
              </a:rPr>
              <a:t> and</a:t>
            </a:r>
            <a:endParaRPr lang="el-GR" sz="2400" dirty="0">
              <a:latin typeface="Georgia" pitchFamily="18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539552" y="1340768"/>
            <a:ext cx="8064896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Georgia" pitchFamily="18" charset="0"/>
              </a:rPr>
              <a:t>"Resonance" is the phenomenon of forced oscillation, in which the frequency of the exciter coincides with the frequency of the oscillator</a:t>
            </a:r>
            <a:endParaRPr lang="el-GR" dirty="0" smtClean="0">
              <a:latin typeface="Georgia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0" name="ShockwaveFlash1" r:id="rId2" imgW="7561905" imgH="4392800"/>
        </mc:Choice>
        <mc:Fallback>
          <p:control name="ShockwaveFlash1" r:id="rId2" imgW="7561905" imgH="439280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5650" y="2205038"/>
                  <a:ext cx="7561263" cy="4392612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eta-Elis-Logo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3" y="692696"/>
            <a:ext cx="3073593" cy="396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107504" y="188640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Georgia" pitchFamily="18" charset="0"/>
              </a:rPr>
              <a:t>Bioresonance</a:t>
            </a:r>
            <a:r>
              <a:rPr lang="en-US" sz="2400" dirty="0" smtClean="0">
                <a:latin typeface="Georgia" pitchFamily="18" charset="0"/>
              </a:rPr>
              <a:t> and</a:t>
            </a:r>
            <a:endParaRPr lang="el-GR" sz="2400" dirty="0">
              <a:latin typeface="Georgia" pitchFamily="18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539552" y="1340768"/>
            <a:ext cx="8064896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Georgia" pitchFamily="18" charset="0"/>
              </a:rPr>
              <a:t>"Bio-resonance" is the process of coordination in parasites, viruses and microorganisms, until full and final decomposition</a:t>
            </a:r>
            <a:endParaRPr lang="el-GR" dirty="0" smtClean="0">
              <a:latin typeface="Georgia" pitchFamily="18" charset="0"/>
            </a:endParaRPr>
          </a:p>
        </p:txBody>
      </p:sp>
      <p:pic>
        <p:nvPicPr>
          <p:cNvPr id="6" name="7 - Εικόνα" descr="sound_wav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3861048"/>
            <a:ext cx="1345585" cy="1414044"/>
          </a:xfrm>
          <a:prstGeom prst="rect">
            <a:avLst/>
          </a:prstGeom>
        </p:spPr>
      </p:pic>
      <p:pic>
        <p:nvPicPr>
          <p:cNvPr id="8" name="8 - Εικόνα" descr="vlcsnap-00007.jpg"/>
          <p:cNvPicPr>
            <a:picLocks noChangeAspect="1"/>
          </p:cNvPicPr>
          <p:nvPr/>
        </p:nvPicPr>
        <p:blipFill>
          <a:blip r:embed="rId7" cstate="print"/>
          <a:srcRect l="26375" t="39262" r="29525" b="17784"/>
          <a:stretch>
            <a:fillRect/>
          </a:stretch>
        </p:blipFill>
        <p:spPr>
          <a:xfrm>
            <a:off x="7308304" y="2564904"/>
            <a:ext cx="1512168" cy="108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9 - Εικόνα" descr="vlcsnap-00008.jpg"/>
          <p:cNvPicPr>
            <a:picLocks noChangeAspect="1"/>
          </p:cNvPicPr>
          <p:nvPr/>
        </p:nvPicPr>
        <p:blipFill>
          <a:blip r:embed="rId8" cstate="print"/>
          <a:srcRect l="21650" t="32818" r="29525" b="26375"/>
          <a:stretch>
            <a:fillRect/>
          </a:stretch>
        </p:blipFill>
        <p:spPr>
          <a:xfrm>
            <a:off x="7308304" y="4077072"/>
            <a:ext cx="1527329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11 - Εικόνα" descr="vlcsnap-00009.jpg"/>
          <p:cNvPicPr>
            <a:picLocks noChangeAspect="1"/>
          </p:cNvPicPr>
          <p:nvPr/>
        </p:nvPicPr>
        <p:blipFill>
          <a:blip r:embed="rId9" cstate="print"/>
          <a:srcRect l="16926" t="28523" r="20075" b="17785"/>
          <a:stretch>
            <a:fillRect/>
          </a:stretch>
        </p:blipFill>
        <p:spPr>
          <a:xfrm>
            <a:off x="7308304" y="5589240"/>
            <a:ext cx="1497766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ontrols>
      <mc:AlternateContent xmlns:mc="http://schemas.openxmlformats.org/markup-compatibility/2006">
        <mc:Choice xmlns:v="urn:schemas-microsoft-com:vml" Requires="v">
          <p:control spid="1026" name="ShockwaveFlash1" r:id="rId2" imgW="5111581" imgH="4032839"/>
        </mc:Choice>
        <mc:Fallback>
          <p:control name="ShockwaveFlash1" r:id="rId2" imgW="5111581" imgH="4032839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8313" y="2420938"/>
                  <a:ext cx="5111750" cy="403225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3367</TotalTime>
  <Words>1627</Words>
  <Application>Microsoft Office PowerPoint</Application>
  <PresentationFormat>On-screen Show (4:3)</PresentationFormat>
  <Paragraphs>358</Paragraphs>
  <Slides>41</Slides>
  <Notes>41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http://detaelisdevices.com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Ξενοδοχείο Βεργίνα, 1η Νοεμβρίου 2012</dc:title>
  <dc:creator>Θάνος</dc:creator>
  <cp:lastModifiedBy>Acer</cp:lastModifiedBy>
  <cp:revision>251</cp:revision>
  <dcterms:created xsi:type="dcterms:W3CDTF">2012-11-01T10:24:24Z</dcterms:created>
  <dcterms:modified xsi:type="dcterms:W3CDTF">2014-04-16T22:25:43Z</dcterms:modified>
</cp:coreProperties>
</file>